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8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9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0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1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2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3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4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5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6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17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notesSlides/notesSlide18.xml" ContentType="application/vnd.openxmlformats-officedocument.presentationml.notesSlide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19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notesSlides/notesSlide20.xml" ContentType="application/vnd.openxmlformats-officedocument.presentationml.notesSlide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2"/>
  </p:sldMasterIdLst>
  <p:notesMasterIdLst>
    <p:notesMasterId r:id="rId27"/>
  </p:notesMasterIdLst>
  <p:handoutMasterIdLst>
    <p:handoutMasterId r:id="rId28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3" r:id="rId18"/>
    <p:sldId id="272" r:id="rId19"/>
    <p:sldId id="274" r:id="rId20"/>
    <p:sldId id="278" r:id="rId21"/>
    <p:sldId id="271" r:id="rId22"/>
    <p:sldId id="279" r:id="rId23"/>
    <p:sldId id="280" r:id="rId24"/>
    <p:sldId id="281" r:id="rId25"/>
    <p:sldId id="275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C722DB-9DA6-40C1-8EAA-8C8DD4712F4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9CF43CB5-3C3C-4477-9B2C-288C0A1CF810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tr-TR" b="1" i="0" dirty="0"/>
            <a:t>Hava kuvvetlerinin niceliksel yapısı ile niteliksel yapısı</a:t>
          </a:r>
          <a:endParaRPr lang="tr-TR" dirty="0"/>
        </a:p>
      </dgm:t>
    </dgm:pt>
    <dgm:pt modelId="{3D62B1AA-C85E-4CCD-A9EB-210889132EF7}" type="parTrans" cxnId="{F1FD274D-D067-4778-981E-4E71B90038CE}">
      <dgm:prSet/>
      <dgm:spPr/>
      <dgm:t>
        <a:bodyPr/>
        <a:lstStyle/>
        <a:p>
          <a:endParaRPr lang="tr-TR"/>
        </a:p>
      </dgm:t>
    </dgm:pt>
    <dgm:pt modelId="{9FBEE31D-E06A-4505-A912-BD0445FC06AE}" type="sibTrans" cxnId="{F1FD274D-D067-4778-981E-4E71B90038CE}">
      <dgm:prSet/>
      <dgm:spPr/>
      <dgm:t>
        <a:bodyPr/>
        <a:lstStyle/>
        <a:p>
          <a:endParaRPr lang="tr-TR"/>
        </a:p>
      </dgm:t>
    </dgm:pt>
    <dgm:pt modelId="{F9F11BF9-C386-4C53-9712-B3617B18ABB6}">
      <dgm:prSet/>
      <dgm:spPr/>
      <dgm:t>
        <a:bodyPr/>
        <a:lstStyle/>
        <a:p>
          <a:r>
            <a:rPr lang="tr-TR" b="1" i="0" dirty="0"/>
            <a:t>Havacılık; askeri ve ekonomik açıdan stratejik öneme sahip</a:t>
          </a:r>
          <a:endParaRPr lang="tr-TR" dirty="0"/>
        </a:p>
      </dgm:t>
    </dgm:pt>
    <dgm:pt modelId="{64C77D2B-2FDC-4A1B-B427-67FE8F6EB92E}" type="parTrans" cxnId="{B612BFDA-4FC4-45FB-BD8A-417E2A460F70}">
      <dgm:prSet/>
      <dgm:spPr/>
      <dgm:t>
        <a:bodyPr/>
        <a:lstStyle/>
        <a:p>
          <a:endParaRPr lang="tr-TR"/>
        </a:p>
      </dgm:t>
    </dgm:pt>
    <dgm:pt modelId="{DCAC7CA9-31B7-4FD1-B174-BA759D7049FD}" type="sibTrans" cxnId="{B612BFDA-4FC4-45FB-BD8A-417E2A460F70}">
      <dgm:prSet/>
      <dgm:spPr/>
      <dgm:t>
        <a:bodyPr/>
        <a:lstStyle/>
        <a:p>
          <a:endParaRPr lang="tr-TR"/>
        </a:p>
      </dgm:t>
    </dgm:pt>
    <dgm:pt modelId="{007D1D13-754D-46A9-990F-158B8ADFA63B}">
      <dgm:prSet/>
      <dgm:spPr>
        <a:solidFill>
          <a:srgbClr val="00B050"/>
        </a:solidFill>
      </dgm:spPr>
      <dgm:t>
        <a:bodyPr/>
        <a:lstStyle/>
        <a:p>
          <a:r>
            <a:rPr lang="tr-TR" b="1" i="0" dirty="0"/>
            <a:t>Sayısı ve çeşidi artan tehditlere yanıt verebilmek için yüksek kabiliyetli sistemlere sahip olmak kaçınılmaz </a:t>
          </a:r>
        </a:p>
        <a:p>
          <a:endParaRPr lang="tr-TR" dirty="0"/>
        </a:p>
      </dgm:t>
    </dgm:pt>
    <dgm:pt modelId="{46615440-ED08-4A8B-97E6-C500F13200C8}" type="parTrans" cxnId="{4EBAFF30-744E-4157-A0C4-84D5CA657669}">
      <dgm:prSet/>
      <dgm:spPr/>
      <dgm:t>
        <a:bodyPr/>
        <a:lstStyle/>
        <a:p>
          <a:endParaRPr lang="tr-TR"/>
        </a:p>
      </dgm:t>
    </dgm:pt>
    <dgm:pt modelId="{1658BA77-8A1A-44DC-8976-A424DE246259}" type="sibTrans" cxnId="{4EBAFF30-744E-4157-A0C4-84D5CA657669}">
      <dgm:prSet/>
      <dgm:spPr/>
      <dgm:t>
        <a:bodyPr/>
        <a:lstStyle/>
        <a:p>
          <a:endParaRPr lang="tr-TR"/>
        </a:p>
      </dgm:t>
    </dgm:pt>
    <dgm:pt modelId="{01A6EC85-BE76-4E94-AD73-0DF507AA8A85}" type="pres">
      <dgm:prSet presAssocID="{69C722DB-9DA6-40C1-8EAA-8C8DD4712F4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EDDF06C-1EE0-4D44-98E5-75A82C67421C}" type="pres">
      <dgm:prSet presAssocID="{9CF43CB5-3C3C-4477-9B2C-288C0A1CF810}" presName="parentText" presStyleLbl="node1" presStyleIdx="0" presStyleCnt="3" custLinFactY="-8061" custLinFactNeighborX="249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CF2808-5951-43E8-9767-A3BD1F53DF1D}" type="pres">
      <dgm:prSet presAssocID="{9FBEE31D-E06A-4505-A912-BD0445FC06AE}" presName="spacer" presStyleCnt="0"/>
      <dgm:spPr/>
    </dgm:pt>
    <dgm:pt modelId="{3AAACB2A-7A26-4AAB-824E-3DD077C2B998}" type="pres">
      <dgm:prSet presAssocID="{F9F11BF9-C386-4C53-9712-B3617B18ABB6}" presName="parentText" presStyleLbl="node1" presStyleIdx="1" presStyleCnt="3" custLinFactNeighborY="-5093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5A2518-232F-44D0-B7EF-9873E2191598}" type="pres">
      <dgm:prSet presAssocID="{DCAC7CA9-31B7-4FD1-B174-BA759D7049FD}" presName="spacer" presStyleCnt="0"/>
      <dgm:spPr/>
    </dgm:pt>
    <dgm:pt modelId="{E79D1D32-F353-4821-B5D7-AEBD53CC747C}" type="pres">
      <dgm:prSet presAssocID="{007D1D13-754D-46A9-990F-158B8ADFA63B}" presName="parentText" presStyleLbl="node1" presStyleIdx="2" presStyleCnt="3" custScaleY="136584" custLinFactNeighborX="249" custLinFactNeighborY="55779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1FD274D-D067-4778-981E-4E71B90038CE}" srcId="{69C722DB-9DA6-40C1-8EAA-8C8DD4712F4C}" destId="{9CF43CB5-3C3C-4477-9B2C-288C0A1CF810}" srcOrd="0" destOrd="0" parTransId="{3D62B1AA-C85E-4CCD-A9EB-210889132EF7}" sibTransId="{9FBEE31D-E06A-4505-A912-BD0445FC06AE}"/>
    <dgm:cxn modelId="{5927B4C6-C3B5-4D70-BB19-1DD40F9C1927}" type="presOf" srcId="{9CF43CB5-3C3C-4477-9B2C-288C0A1CF810}" destId="{4EDDF06C-1EE0-4D44-98E5-75A82C67421C}" srcOrd="0" destOrd="0" presId="urn:microsoft.com/office/officeart/2005/8/layout/vList2"/>
    <dgm:cxn modelId="{732F805D-20DB-4405-8E70-DD6EDDA2134C}" type="presOf" srcId="{007D1D13-754D-46A9-990F-158B8ADFA63B}" destId="{E79D1D32-F353-4821-B5D7-AEBD53CC747C}" srcOrd="0" destOrd="0" presId="urn:microsoft.com/office/officeart/2005/8/layout/vList2"/>
    <dgm:cxn modelId="{47DACD22-B173-41D1-AC61-743084A75414}" type="presOf" srcId="{F9F11BF9-C386-4C53-9712-B3617B18ABB6}" destId="{3AAACB2A-7A26-4AAB-824E-3DD077C2B998}" srcOrd="0" destOrd="0" presId="urn:microsoft.com/office/officeart/2005/8/layout/vList2"/>
    <dgm:cxn modelId="{B612BFDA-4FC4-45FB-BD8A-417E2A460F70}" srcId="{69C722DB-9DA6-40C1-8EAA-8C8DD4712F4C}" destId="{F9F11BF9-C386-4C53-9712-B3617B18ABB6}" srcOrd="1" destOrd="0" parTransId="{64C77D2B-2FDC-4A1B-B427-67FE8F6EB92E}" sibTransId="{DCAC7CA9-31B7-4FD1-B174-BA759D7049FD}"/>
    <dgm:cxn modelId="{2F2814DA-176A-4766-B377-2EC447562CB2}" type="presOf" srcId="{69C722DB-9DA6-40C1-8EAA-8C8DD4712F4C}" destId="{01A6EC85-BE76-4E94-AD73-0DF507AA8A85}" srcOrd="0" destOrd="0" presId="urn:microsoft.com/office/officeart/2005/8/layout/vList2"/>
    <dgm:cxn modelId="{4EBAFF30-744E-4157-A0C4-84D5CA657669}" srcId="{69C722DB-9DA6-40C1-8EAA-8C8DD4712F4C}" destId="{007D1D13-754D-46A9-990F-158B8ADFA63B}" srcOrd="2" destOrd="0" parTransId="{46615440-ED08-4A8B-97E6-C500F13200C8}" sibTransId="{1658BA77-8A1A-44DC-8976-A424DE246259}"/>
    <dgm:cxn modelId="{E7E4C55E-92E4-4950-8BC0-C51C9C5131A2}" type="presParOf" srcId="{01A6EC85-BE76-4E94-AD73-0DF507AA8A85}" destId="{4EDDF06C-1EE0-4D44-98E5-75A82C67421C}" srcOrd="0" destOrd="0" presId="urn:microsoft.com/office/officeart/2005/8/layout/vList2"/>
    <dgm:cxn modelId="{D5CFBFF5-3906-404A-BC04-D9155C4F64B3}" type="presParOf" srcId="{01A6EC85-BE76-4E94-AD73-0DF507AA8A85}" destId="{0BCF2808-5951-43E8-9767-A3BD1F53DF1D}" srcOrd="1" destOrd="0" presId="urn:microsoft.com/office/officeart/2005/8/layout/vList2"/>
    <dgm:cxn modelId="{00761D8B-7644-4555-933A-703204B28269}" type="presParOf" srcId="{01A6EC85-BE76-4E94-AD73-0DF507AA8A85}" destId="{3AAACB2A-7A26-4AAB-824E-3DD077C2B998}" srcOrd="2" destOrd="0" presId="urn:microsoft.com/office/officeart/2005/8/layout/vList2"/>
    <dgm:cxn modelId="{55BCE710-7E02-44EC-BBF8-E8662335D8AE}" type="presParOf" srcId="{01A6EC85-BE76-4E94-AD73-0DF507AA8A85}" destId="{625A2518-232F-44D0-B7EF-9873E2191598}" srcOrd="3" destOrd="0" presId="urn:microsoft.com/office/officeart/2005/8/layout/vList2"/>
    <dgm:cxn modelId="{A2198F12-A93E-43C3-A214-27632B68F077}" type="presParOf" srcId="{01A6EC85-BE76-4E94-AD73-0DF507AA8A85}" destId="{E79D1D32-F353-4821-B5D7-AEBD53CC747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5C405C9-C32A-40CF-9A0C-858B1D0C4174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4943E300-EAB7-41D9-BCFE-8991DC3F6198}">
      <dgm:prSet custT="1"/>
      <dgm:spPr/>
      <dgm:t>
        <a:bodyPr/>
        <a:lstStyle/>
        <a:p>
          <a:r>
            <a:rPr lang="tr-TR" sz="2000" b="1" i="0" dirty="0"/>
            <a:t>1990’lardan günümüze kadar olan süreçte geliştirilen jet uçakları </a:t>
          </a:r>
          <a:endParaRPr lang="tr-TR" sz="2000" dirty="0"/>
        </a:p>
      </dgm:t>
    </dgm:pt>
    <dgm:pt modelId="{D7A472A1-79DE-4B82-B91A-8ED6B41FD945}" type="parTrans" cxnId="{C2D96DDC-4EAE-46B2-AD4D-C9B62483D1EE}">
      <dgm:prSet/>
      <dgm:spPr/>
      <dgm:t>
        <a:bodyPr/>
        <a:lstStyle/>
        <a:p>
          <a:endParaRPr lang="tr-TR"/>
        </a:p>
      </dgm:t>
    </dgm:pt>
    <dgm:pt modelId="{E558EA2F-C255-49D5-BAA3-E5719381C304}" type="sibTrans" cxnId="{C2D96DDC-4EAE-46B2-AD4D-C9B62483D1EE}">
      <dgm:prSet/>
      <dgm:spPr/>
      <dgm:t>
        <a:bodyPr/>
        <a:lstStyle/>
        <a:p>
          <a:endParaRPr lang="tr-TR"/>
        </a:p>
      </dgm:t>
    </dgm:pt>
    <dgm:pt modelId="{7BA595E3-64C0-4EC0-B255-C10E70D03199}">
      <dgm:prSet custT="1"/>
      <dgm:spPr/>
      <dgm:t>
        <a:bodyPr/>
        <a:lstStyle/>
        <a:p>
          <a:r>
            <a:rPr lang="tr-TR" sz="2000" b="1" i="0" dirty="0"/>
            <a:t>Dördüncü nesil uçaklar üzerinde iyileştirme ve geliştirmeler neslidir</a:t>
          </a:r>
          <a:endParaRPr lang="tr-TR" sz="2000" dirty="0"/>
        </a:p>
      </dgm:t>
    </dgm:pt>
    <dgm:pt modelId="{38F197E0-F321-40A8-B5D7-52E721F32977}" type="parTrans" cxnId="{953DB985-2F5D-4DE5-9DA7-901EFB93B2A9}">
      <dgm:prSet/>
      <dgm:spPr/>
      <dgm:t>
        <a:bodyPr/>
        <a:lstStyle/>
        <a:p>
          <a:endParaRPr lang="tr-TR"/>
        </a:p>
      </dgm:t>
    </dgm:pt>
    <dgm:pt modelId="{3E6AC351-BDF7-40E3-BB00-B43B4292926E}" type="sibTrans" cxnId="{953DB985-2F5D-4DE5-9DA7-901EFB93B2A9}">
      <dgm:prSet/>
      <dgm:spPr/>
      <dgm:t>
        <a:bodyPr/>
        <a:lstStyle/>
        <a:p>
          <a:endParaRPr lang="tr-TR"/>
        </a:p>
      </dgm:t>
    </dgm:pt>
    <dgm:pt modelId="{63FD57CC-169A-4BD3-BC13-6B607D19C789}">
      <dgm:prSet custT="1"/>
      <dgm:spPr/>
      <dgm:t>
        <a:bodyPr/>
        <a:lstStyle/>
        <a:p>
          <a:r>
            <a:rPr lang="tr-TR" sz="2000" b="1" i="0" dirty="0"/>
            <a:t>Aviyonik sistemlerinin ve diğer uçuş sistemlerinin kabiliyetleri önemli miktarda artırıldı</a:t>
          </a:r>
          <a:endParaRPr lang="tr-TR" sz="2000" dirty="0"/>
        </a:p>
      </dgm:t>
    </dgm:pt>
    <dgm:pt modelId="{E4945FD3-5670-479E-9B74-19166A085BEB}" type="parTrans" cxnId="{FA772048-ED50-4ECE-85F2-5CF8D65DFF03}">
      <dgm:prSet/>
      <dgm:spPr/>
      <dgm:t>
        <a:bodyPr/>
        <a:lstStyle/>
        <a:p>
          <a:endParaRPr lang="tr-TR"/>
        </a:p>
      </dgm:t>
    </dgm:pt>
    <dgm:pt modelId="{989A3457-45DE-4E70-8553-BC792ED2A673}" type="sibTrans" cxnId="{FA772048-ED50-4ECE-85F2-5CF8D65DFF03}">
      <dgm:prSet/>
      <dgm:spPr/>
      <dgm:t>
        <a:bodyPr/>
        <a:lstStyle/>
        <a:p>
          <a:endParaRPr lang="tr-TR"/>
        </a:p>
      </dgm:t>
    </dgm:pt>
    <dgm:pt modelId="{41849EB8-010B-45AC-99FB-A540CE874B4B}">
      <dgm:prSet custT="1"/>
      <dgm:spPr/>
      <dgm:t>
        <a:bodyPr/>
        <a:lstStyle/>
        <a:p>
          <a:r>
            <a:rPr lang="tr-TR" sz="2000" b="1" i="0" dirty="0"/>
            <a:t>Jet uçaklarına AESA yani aktif tarama radarları entegrasyonu yapıldı</a:t>
          </a:r>
          <a:endParaRPr lang="tr-TR" sz="2000" dirty="0"/>
        </a:p>
      </dgm:t>
    </dgm:pt>
    <dgm:pt modelId="{29DE57D0-4342-4FB8-938E-CB9D89BA004A}" type="parTrans" cxnId="{7B42FEC0-3A80-436B-8846-125EE72EDBD0}">
      <dgm:prSet/>
      <dgm:spPr/>
      <dgm:t>
        <a:bodyPr/>
        <a:lstStyle/>
        <a:p>
          <a:endParaRPr lang="tr-TR"/>
        </a:p>
      </dgm:t>
    </dgm:pt>
    <dgm:pt modelId="{9C9BF4AE-0D1B-463B-8DA0-F98F5D543954}" type="sibTrans" cxnId="{7B42FEC0-3A80-436B-8846-125EE72EDBD0}">
      <dgm:prSet/>
      <dgm:spPr/>
      <dgm:t>
        <a:bodyPr/>
        <a:lstStyle/>
        <a:p>
          <a:endParaRPr lang="tr-TR"/>
        </a:p>
      </dgm:t>
    </dgm:pt>
    <dgm:pt modelId="{91FA4FDB-2A00-4E6B-BE00-286C943EA943}">
      <dgm:prSet custT="1"/>
      <dgm:spPr/>
      <dgm:t>
        <a:bodyPr/>
        <a:lstStyle/>
        <a:p>
          <a:r>
            <a:rPr lang="tr-TR" sz="2000" b="1" i="0" dirty="0"/>
            <a:t>Motor </a:t>
          </a:r>
          <a:r>
            <a:rPr lang="tr-TR" sz="2000" b="1" i="0" dirty="0" err="1"/>
            <a:t>trastının</a:t>
          </a:r>
          <a:r>
            <a:rPr lang="tr-TR" sz="2000" b="1" i="0" dirty="0"/>
            <a:t> yönlendirilmesi tekniği kullanılmaya başlandı</a:t>
          </a:r>
          <a:endParaRPr lang="tr-TR" sz="2000" dirty="0"/>
        </a:p>
      </dgm:t>
    </dgm:pt>
    <dgm:pt modelId="{801E0C60-45A9-4315-82BD-94CD1958EFB0}" type="parTrans" cxnId="{2EBDA949-4862-414F-AFA9-3742C87F6509}">
      <dgm:prSet/>
      <dgm:spPr/>
      <dgm:t>
        <a:bodyPr/>
        <a:lstStyle/>
        <a:p>
          <a:endParaRPr lang="tr-TR"/>
        </a:p>
      </dgm:t>
    </dgm:pt>
    <dgm:pt modelId="{9C66AE10-4792-4240-B137-610EE64F0AF4}" type="sibTrans" cxnId="{2EBDA949-4862-414F-AFA9-3742C87F6509}">
      <dgm:prSet/>
      <dgm:spPr/>
      <dgm:t>
        <a:bodyPr/>
        <a:lstStyle/>
        <a:p>
          <a:endParaRPr lang="tr-TR"/>
        </a:p>
      </dgm:t>
    </dgm:pt>
    <dgm:pt modelId="{72A26178-AA6B-48DA-971E-39920E27E165}" type="pres">
      <dgm:prSet presAssocID="{C5C405C9-C32A-40CF-9A0C-858B1D0C4174}" presName="compositeShape" presStyleCnt="0">
        <dgm:presLayoutVars>
          <dgm:dir/>
          <dgm:resizeHandles/>
        </dgm:presLayoutVars>
      </dgm:prSet>
      <dgm:spPr/>
      <dgm:t>
        <a:bodyPr/>
        <a:lstStyle/>
        <a:p>
          <a:endParaRPr lang="en-US"/>
        </a:p>
      </dgm:t>
    </dgm:pt>
    <dgm:pt modelId="{EA6FD164-7756-4441-835F-C88C5EE86A9D}" type="pres">
      <dgm:prSet presAssocID="{C5C405C9-C32A-40CF-9A0C-858B1D0C4174}" presName="pyramid" presStyleLbl="node1" presStyleIdx="0" presStyleCnt="1"/>
      <dgm:spPr/>
    </dgm:pt>
    <dgm:pt modelId="{B1EEA551-09EA-42C5-8F4D-93A6D6487AAC}" type="pres">
      <dgm:prSet presAssocID="{C5C405C9-C32A-40CF-9A0C-858B1D0C4174}" presName="theList" presStyleCnt="0"/>
      <dgm:spPr/>
    </dgm:pt>
    <dgm:pt modelId="{5FC49A71-0501-4AE3-B95F-6EFE73AC5801}" type="pres">
      <dgm:prSet presAssocID="{4943E300-EAB7-41D9-BCFE-8991DC3F6198}" presName="aNode" presStyleLbl="fgAcc1" presStyleIdx="0" presStyleCnt="5" custScaleX="184633" custLinFactY="32411" custLinFactNeighborX="28494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2B2B47-7324-4C05-98CE-8085DAA1E459}" type="pres">
      <dgm:prSet presAssocID="{4943E300-EAB7-41D9-BCFE-8991DC3F6198}" presName="aSpace" presStyleCnt="0"/>
      <dgm:spPr/>
    </dgm:pt>
    <dgm:pt modelId="{04B0303E-18FA-4EC1-80C7-81C3B93DEA0E}" type="pres">
      <dgm:prSet presAssocID="{7BA595E3-64C0-4EC0-B255-C10E70D03199}" presName="aNode" presStyleLbl="fgAcc1" presStyleIdx="1" presStyleCnt="5" custScaleX="178969" custLinFactY="52673" custLinFactNeighborX="24217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B3F1F4-113D-465D-8276-0BA361F041CD}" type="pres">
      <dgm:prSet presAssocID="{7BA595E3-64C0-4EC0-B255-C10E70D03199}" presName="aSpace" presStyleCnt="0"/>
      <dgm:spPr/>
    </dgm:pt>
    <dgm:pt modelId="{DD10A6F5-47AB-4728-8F11-AA87ABE82990}" type="pres">
      <dgm:prSet presAssocID="{63FD57CC-169A-4BD3-BC13-6B607D19C789}" presName="aNode" presStyleLbl="fgAcc1" presStyleIdx="2" presStyleCnt="5" custScaleX="165346" custLinFactY="53333" custLinFactNeighborX="16666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D37461-7622-49A5-A10C-9AE716CBC229}" type="pres">
      <dgm:prSet presAssocID="{63FD57CC-169A-4BD3-BC13-6B607D19C789}" presName="aSpace" presStyleCnt="0"/>
      <dgm:spPr/>
    </dgm:pt>
    <dgm:pt modelId="{3D616EAC-49B1-47C7-A456-7FFD63FA0A7C}" type="pres">
      <dgm:prSet presAssocID="{41849EB8-010B-45AC-99FB-A540CE874B4B}" presName="aNode" presStyleLbl="fgAcc1" presStyleIdx="3" presStyleCnt="5" custScaleX="158639" custLinFactY="58949" custLinFactNeighborX="13313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CB01C2-EB4A-40B1-887D-17ACDF6809E9}" type="pres">
      <dgm:prSet presAssocID="{41849EB8-010B-45AC-99FB-A540CE874B4B}" presName="aSpace" presStyleCnt="0"/>
      <dgm:spPr/>
    </dgm:pt>
    <dgm:pt modelId="{87ACC8CE-FAD9-43F8-B179-8D3EFFDE0501}" type="pres">
      <dgm:prSet presAssocID="{91FA4FDB-2A00-4E6B-BE00-286C943EA943}" presName="aNode" presStyleLbl="fgAcc1" presStyleIdx="4" presStyleCnt="5" custScaleX="154061" custLinFactY="63032" custLinFactNeighborX="9824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6C2BFD-4CF4-4EEC-9B7C-C041D5F125C8}" type="pres">
      <dgm:prSet presAssocID="{91FA4FDB-2A00-4E6B-BE00-286C943EA943}" presName="aSpace" presStyleCnt="0"/>
      <dgm:spPr/>
    </dgm:pt>
  </dgm:ptLst>
  <dgm:cxnLst>
    <dgm:cxn modelId="{4CB2D973-B751-415F-85C6-82233E376315}" type="presOf" srcId="{91FA4FDB-2A00-4E6B-BE00-286C943EA943}" destId="{87ACC8CE-FAD9-43F8-B179-8D3EFFDE0501}" srcOrd="0" destOrd="0" presId="urn:microsoft.com/office/officeart/2005/8/layout/pyramid2"/>
    <dgm:cxn modelId="{C2D96DDC-4EAE-46B2-AD4D-C9B62483D1EE}" srcId="{C5C405C9-C32A-40CF-9A0C-858B1D0C4174}" destId="{4943E300-EAB7-41D9-BCFE-8991DC3F6198}" srcOrd="0" destOrd="0" parTransId="{D7A472A1-79DE-4B82-B91A-8ED6B41FD945}" sibTransId="{E558EA2F-C255-49D5-BAA3-E5719381C304}"/>
    <dgm:cxn modelId="{5C7BCD0F-4213-4AE7-B84D-5FE7A4B17D6C}" type="presOf" srcId="{63FD57CC-169A-4BD3-BC13-6B607D19C789}" destId="{DD10A6F5-47AB-4728-8F11-AA87ABE82990}" srcOrd="0" destOrd="0" presId="urn:microsoft.com/office/officeart/2005/8/layout/pyramid2"/>
    <dgm:cxn modelId="{3777E78A-565C-4610-B4C9-EFC4B0ABD038}" type="presOf" srcId="{C5C405C9-C32A-40CF-9A0C-858B1D0C4174}" destId="{72A26178-AA6B-48DA-971E-39920E27E165}" srcOrd="0" destOrd="0" presId="urn:microsoft.com/office/officeart/2005/8/layout/pyramid2"/>
    <dgm:cxn modelId="{17675454-C924-4846-BC30-4EE20058406B}" type="presOf" srcId="{7BA595E3-64C0-4EC0-B255-C10E70D03199}" destId="{04B0303E-18FA-4EC1-80C7-81C3B93DEA0E}" srcOrd="0" destOrd="0" presId="urn:microsoft.com/office/officeart/2005/8/layout/pyramid2"/>
    <dgm:cxn modelId="{1C0A8FE4-11ED-42FE-A074-A96D0EF0064C}" type="presOf" srcId="{41849EB8-010B-45AC-99FB-A540CE874B4B}" destId="{3D616EAC-49B1-47C7-A456-7FFD63FA0A7C}" srcOrd="0" destOrd="0" presId="urn:microsoft.com/office/officeart/2005/8/layout/pyramid2"/>
    <dgm:cxn modelId="{953DB985-2F5D-4DE5-9DA7-901EFB93B2A9}" srcId="{C5C405C9-C32A-40CF-9A0C-858B1D0C4174}" destId="{7BA595E3-64C0-4EC0-B255-C10E70D03199}" srcOrd="1" destOrd="0" parTransId="{38F197E0-F321-40A8-B5D7-52E721F32977}" sibTransId="{3E6AC351-BDF7-40E3-BB00-B43B4292926E}"/>
    <dgm:cxn modelId="{FA772048-ED50-4ECE-85F2-5CF8D65DFF03}" srcId="{C5C405C9-C32A-40CF-9A0C-858B1D0C4174}" destId="{63FD57CC-169A-4BD3-BC13-6B607D19C789}" srcOrd="2" destOrd="0" parTransId="{E4945FD3-5670-479E-9B74-19166A085BEB}" sibTransId="{989A3457-45DE-4E70-8553-BC792ED2A673}"/>
    <dgm:cxn modelId="{2EBDA949-4862-414F-AFA9-3742C87F6509}" srcId="{C5C405C9-C32A-40CF-9A0C-858B1D0C4174}" destId="{91FA4FDB-2A00-4E6B-BE00-286C943EA943}" srcOrd="4" destOrd="0" parTransId="{801E0C60-45A9-4315-82BD-94CD1958EFB0}" sibTransId="{9C66AE10-4792-4240-B137-610EE64F0AF4}"/>
    <dgm:cxn modelId="{7B42FEC0-3A80-436B-8846-125EE72EDBD0}" srcId="{C5C405C9-C32A-40CF-9A0C-858B1D0C4174}" destId="{41849EB8-010B-45AC-99FB-A540CE874B4B}" srcOrd="3" destOrd="0" parTransId="{29DE57D0-4342-4FB8-938E-CB9D89BA004A}" sibTransId="{9C9BF4AE-0D1B-463B-8DA0-F98F5D543954}"/>
    <dgm:cxn modelId="{ABB74782-B016-4324-8914-A3D1869B2E8B}" type="presOf" srcId="{4943E300-EAB7-41D9-BCFE-8991DC3F6198}" destId="{5FC49A71-0501-4AE3-B95F-6EFE73AC5801}" srcOrd="0" destOrd="0" presId="urn:microsoft.com/office/officeart/2005/8/layout/pyramid2"/>
    <dgm:cxn modelId="{AB94F314-619F-4BFE-8AA7-2787AE29210F}" type="presParOf" srcId="{72A26178-AA6B-48DA-971E-39920E27E165}" destId="{EA6FD164-7756-4441-835F-C88C5EE86A9D}" srcOrd="0" destOrd="0" presId="urn:microsoft.com/office/officeart/2005/8/layout/pyramid2"/>
    <dgm:cxn modelId="{55BEA149-0616-49A0-B588-455176866382}" type="presParOf" srcId="{72A26178-AA6B-48DA-971E-39920E27E165}" destId="{B1EEA551-09EA-42C5-8F4D-93A6D6487AAC}" srcOrd="1" destOrd="0" presId="urn:microsoft.com/office/officeart/2005/8/layout/pyramid2"/>
    <dgm:cxn modelId="{538CE654-1E35-4AB1-AC97-D53EE95CF0FE}" type="presParOf" srcId="{B1EEA551-09EA-42C5-8F4D-93A6D6487AAC}" destId="{5FC49A71-0501-4AE3-B95F-6EFE73AC5801}" srcOrd="0" destOrd="0" presId="urn:microsoft.com/office/officeart/2005/8/layout/pyramid2"/>
    <dgm:cxn modelId="{E5F52223-C0FE-4EA2-8234-69A53F4ACA53}" type="presParOf" srcId="{B1EEA551-09EA-42C5-8F4D-93A6D6487AAC}" destId="{042B2B47-7324-4C05-98CE-8085DAA1E459}" srcOrd="1" destOrd="0" presId="urn:microsoft.com/office/officeart/2005/8/layout/pyramid2"/>
    <dgm:cxn modelId="{4A9E338F-81E1-4400-8AAA-ACD8F1CF5035}" type="presParOf" srcId="{B1EEA551-09EA-42C5-8F4D-93A6D6487AAC}" destId="{04B0303E-18FA-4EC1-80C7-81C3B93DEA0E}" srcOrd="2" destOrd="0" presId="urn:microsoft.com/office/officeart/2005/8/layout/pyramid2"/>
    <dgm:cxn modelId="{3A41D9D5-9005-4F94-99BE-90B3CBF728CE}" type="presParOf" srcId="{B1EEA551-09EA-42C5-8F4D-93A6D6487AAC}" destId="{2FB3F1F4-113D-465D-8276-0BA361F041CD}" srcOrd="3" destOrd="0" presId="urn:microsoft.com/office/officeart/2005/8/layout/pyramid2"/>
    <dgm:cxn modelId="{3839E955-0054-4990-9984-30C2D3814B27}" type="presParOf" srcId="{B1EEA551-09EA-42C5-8F4D-93A6D6487AAC}" destId="{DD10A6F5-47AB-4728-8F11-AA87ABE82990}" srcOrd="4" destOrd="0" presId="urn:microsoft.com/office/officeart/2005/8/layout/pyramid2"/>
    <dgm:cxn modelId="{BABD682E-14BF-4387-B4B9-EEB8DA4F342F}" type="presParOf" srcId="{B1EEA551-09EA-42C5-8F4D-93A6D6487AAC}" destId="{C9D37461-7622-49A5-A10C-9AE716CBC229}" srcOrd="5" destOrd="0" presId="urn:microsoft.com/office/officeart/2005/8/layout/pyramid2"/>
    <dgm:cxn modelId="{5B63147F-FB1E-471B-9AF4-C08AE98CC344}" type="presParOf" srcId="{B1EEA551-09EA-42C5-8F4D-93A6D6487AAC}" destId="{3D616EAC-49B1-47C7-A456-7FFD63FA0A7C}" srcOrd="6" destOrd="0" presId="urn:microsoft.com/office/officeart/2005/8/layout/pyramid2"/>
    <dgm:cxn modelId="{B931AE85-445C-40BE-A458-29EDB4FD57F8}" type="presParOf" srcId="{B1EEA551-09EA-42C5-8F4D-93A6D6487AAC}" destId="{C9CB01C2-EB4A-40B1-887D-17ACDF6809E9}" srcOrd="7" destOrd="0" presId="urn:microsoft.com/office/officeart/2005/8/layout/pyramid2"/>
    <dgm:cxn modelId="{53E739CC-6163-4113-8EF5-FEE188D582B6}" type="presParOf" srcId="{B1EEA551-09EA-42C5-8F4D-93A6D6487AAC}" destId="{87ACC8CE-FAD9-43F8-B179-8D3EFFDE0501}" srcOrd="8" destOrd="0" presId="urn:microsoft.com/office/officeart/2005/8/layout/pyramid2"/>
    <dgm:cxn modelId="{259297CE-4091-4229-BA84-54D1BB67A7F8}" type="presParOf" srcId="{B1EEA551-09EA-42C5-8F4D-93A6D6487AAC}" destId="{906C2BFD-4CF4-4EEC-9B7C-C041D5F125C8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ACB749C6-61A2-4F9E-8C51-ABF4CF43DA0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FFCE3F97-2151-4449-BAD0-0E7FB79FFBB5}">
      <dgm:prSet/>
      <dgm:spPr>
        <a:solidFill>
          <a:srgbClr val="C00000"/>
        </a:solidFill>
      </dgm:spPr>
      <dgm:t>
        <a:bodyPr/>
        <a:lstStyle/>
        <a:p>
          <a:r>
            <a:rPr lang="tr-TR" b="1" i="0" dirty="0"/>
            <a:t>Özellikle 2005 yılından sonra geliştirilen jet uçaklarıdır</a:t>
          </a:r>
          <a:endParaRPr lang="tr-TR" b="1" dirty="0"/>
        </a:p>
      </dgm:t>
    </dgm:pt>
    <dgm:pt modelId="{9F7D6C0F-F10B-48EA-8C16-AE208ECDD9FE}" type="parTrans" cxnId="{71FA050E-37A1-4491-9E45-512804393215}">
      <dgm:prSet/>
      <dgm:spPr/>
      <dgm:t>
        <a:bodyPr/>
        <a:lstStyle/>
        <a:p>
          <a:endParaRPr lang="tr-TR"/>
        </a:p>
      </dgm:t>
    </dgm:pt>
    <dgm:pt modelId="{093C18AF-C85C-43E5-9021-78F301EB5BED}" type="sibTrans" cxnId="{71FA050E-37A1-4491-9E45-512804393215}">
      <dgm:prSet/>
      <dgm:spPr/>
      <dgm:t>
        <a:bodyPr/>
        <a:lstStyle/>
        <a:p>
          <a:endParaRPr lang="tr-TR"/>
        </a:p>
      </dgm:t>
    </dgm:pt>
    <dgm:pt modelId="{BB6510C7-52D6-41AF-B481-9BB22EE5BA98}">
      <dgm:prSet/>
      <dgm:spPr/>
      <dgm:t>
        <a:bodyPr/>
        <a:lstStyle/>
        <a:p>
          <a:r>
            <a:rPr lang="tr-TR" b="1" i="0" dirty="0"/>
            <a:t>F-22 savaş uçağının hizmete girmesiyle bu dönemin başladı</a:t>
          </a:r>
          <a:endParaRPr lang="tr-TR" b="1" dirty="0"/>
        </a:p>
      </dgm:t>
    </dgm:pt>
    <dgm:pt modelId="{2C57632A-7E78-4E0E-A46A-F194721E2269}" type="parTrans" cxnId="{B56B0CB8-9225-43FD-945D-FA216F77654C}">
      <dgm:prSet/>
      <dgm:spPr/>
      <dgm:t>
        <a:bodyPr/>
        <a:lstStyle/>
        <a:p>
          <a:endParaRPr lang="tr-TR"/>
        </a:p>
      </dgm:t>
    </dgm:pt>
    <dgm:pt modelId="{15C66563-2429-49DD-AB0E-13264BCE1041}" type="sibTrans" cxnId="{B56B0CB8-9225-43FD-945D-FA216F77654C}">
      <dgm:prSet/>
      <dgm:spPr/>
      <dgm:t>
        <a:bodyPr/>
        <a:lstStyle/>
        <a:p>
          <a:endParaRPr lang="tr-TR"/>
        </a:p>
      </dgm:t>
    </dgm:pt>
    <dgm:pt modelId="{CD46CA79-858B-4051-AEAD-90184726B458}">
      <dgm:prSet/>
      <dgm:spPr>
        <a:solidFill>
          <a:srgbClr val="00B050"/>
        </a:solidFill>
      </dgm:spPr>
      <dgm:t>
        <a:bodyPr/>
        <a:lstStyle/>
        <a:p>
          <a:r>
            <a:rPr lang="tr-TR" b="1" i="0" dirty="0"/>
            <a:t>Ağ merkezli muharebe ortamında görev yapacak şekilde dizayn</a:t>
          </a:r>
          <a:endParaRPr lang="tr-TR" b="1" dirty="0"/>
        </a:p>
      </dgm:t>
    </dgm:pt>
    <dgm:pt modelId="{259AD532-CA64-46B6-89F9-C73760A67E28}" type="parTrans" cxnId="{55D38977-C70F-4F8E-9DBE-1F94A92182E6}">
      <dgm:prSet/>
      <dgm:spPr/>
      <dgm:t>
        <a:bodyPr/>
        <a:lstStyle/>
        <a:p>
          <a:endParaRPr lang="tr-TR"/>
        </a:p>
      </dgm:t>
    </dgm:pt>
    <dgm:pt modelId="{29429E00-00C9-41A1-B5F7-DCE2501F850E}" type="sibTrans" cxnId="{55D38977-C70F-4F8E-9DBE-1F94A92182E6}">
      <dgm:prSet/>
      <dgm:spPr/>
      <dgm:t>
        <a:bodyPr/>
        <a:lstStyle/>
        <a:p>
          <a:endParaRPr lang="tr-TR"/>
        </a:p>
      </dgm:t>
    </dgm:pt>
    <dgm:pt modelId="{A03C0C27-2301-4761-A7FF-01DA02AE58E2}">
      <dgm:prSet/>
      <dgm:spPr>
        <a:solidFill>
          <a:srgbClr val="C00000"/>
        </a:solidFill>
      </dgm:spPr>
      <dgm:t>
        <a:bodyPr/>
        <a:lstStyle/>
        <a:p>
          <a:r>
            <a:rPr lang="tr-TR" b="1" i="0" dirty="0"/>
            <a:t>Stealth teknoloji ise bu seviyenin temel isterileri arasında</a:t>
          </a:r>
          <a:endParaRPr lang="tr-TR" b="1" dirty="0"/>
        </a:p>
      </dgm:t>
    </dgm:pt>
    <dgm:pt modelId="{C2C21ACD-F390-4EFD-96FC-43766F60A044}" type="parTrans" cxnId="{F4207DC6-5440-4A7B-90E2-ABF2E9424BE7}">
      <dgm:prSet/>
      <dgm:spPr/>
      <dgm:t>
        <a:bodyPr/>
        <a:lstStyle/>
        <a:p>
          <a:endParaRPr lang="tr-TR"/>
        </a:p>
      </dgm:t>
    </dgm:pt>
    <dgm:pt modelId="{E82B7177-4C0B-44B0-865E-5512CDDCFA03}" type="sibTrans" cxnId="{F4207DC6-5440-4A7B-90E2-ABF2E9424BE7}">
      <dgm:prSet/>
      <dgm:spPr/>
      <dgm:t>
        <a:bodyPr/>
        <a:lstStyle/>
        <a:p>
          <a:endParaRPr lang="tr-TR"/>
        </a:p>
      </dgm:t>
    </dgm:pt>
    <dgm:pt modelId="{A71CCEF2-F363-4BC0-AB6F-246A96275CF5}">
      <dgm:prSet/>
      <dgm:spPr/>
      <dgm:t>
        <a:bodyPr/>
        <a:lstStyle/>
        <a:p>
          <a:r>
            <a:rPr lang="tr-TR" b="1" dirty="0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Motor sistemlerinde özellikle termal verimlilik ve radar sinyallerini yansıtıcı şekle sahip egzoz (</a:t>
          </a:r>
          <a:r>
            <a:rPr lang="tr-TR" b="1" dirty="0" err="1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nozzle</a:t>
          </a:r>
          <a:r>
            <a:rPr lang="tr-TR" b="1" dirty="0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) tasarımları </a:t>
          </a:r>
          <a:endParaRPr lang="tr-TR" b="1" dirty="0"/>
        </a:p>
      </dgm:t>
    </dgm:pt>
    <dgm:pt modelId="{2CB67B25-0A34-4712-AE25-0AE9A0A63AD1}" type="parTrans" cxnId="{26328503-2258-49C4-B219-8EC32204F4A2}">
      <dgm:prSet/>
      <dgm:spPr/>
      <dgm:t>
        <a:bodyPr/>
        <a:lstStyle/>
        <a:p>
          <a:endParaRPr lang="tr-TR"/>
        </a:p>
      </dgm:t>
    </dgm:pt>
    <dgm:pt modelId="{AA16785D-4A7F-4714-8C23-061256C125F8}" type="sibTrans" cxnId="{26328503-2258-49C4-B219-8EC32204F4A2}">
      <dgm:prSet/>
      <dgm:spPr/>
      <dgm:t>
        <a:bodyPr/>
        <a:lstStyle/>
        <a:p>
          <a:endParaRPr lang="tr-TR"/>
        </a:p>
      </dgm:t>
    </dgm:pt>
    <dgm:pt modelId="{0AB3FF2A-D7A4-4DD7-9572-A6EEAF7F3D2F}" type="pres">
      <dgm:prSet presAssocID="{ACB749C6-61A2-4F9E-8C51-ABF4CF43DA0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F596E1B-B343-41E8-B78F-DFE255FCC58A}" type="pres">
      <dgm:prSet presAssocID="{FFCE3F97-2151-4449-BAD0-0E7FB79FFBB5}" presName="parentText" presStyleLbl="node1" presStyleIdx="0" presStyleCnt="5" custLinFactY="-24136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55832B-0A73-4774-8CAE-15A4C8AA1B35}" type="pres">
      <dgm:prSet presAssocID="{093C18AF-C85C-43E5-9021-78F301EB5BED}" presName="spacer" presStyleCnt="0"/>
      <dgm:spPr/>
    </dgm:pt>
    <dgm:pt modelId="{B2DF557A-F630-4B07-87C9-C84AF6AC0CC4}" type="pres">
      <dgm:prSet presAssocID="{BB6510C7-52D6-41AF-B481-9BB22EE5BA98}" presName="parentText" presStyleLbl="node1" presStyleIdx="1" presStyleCnt="5" custLinFactY="-4403" custLinFactNeighborY="-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C9CCB5-8E5C-40EE-B8D9-2161F858BDEF}" type="pres">
      <dgm:prSet presAssocID="{15C66563-2429-49DD-AB0E-13264BCE1041}" presName="spacer" presStyleCnt="0"/>
      <dgm:spPr/>
    </dgm:pt>
    <dgm:pt modelId="{5693630A-E893-49F9-857D-4C058C7BA30D}" type="pres">
      <dgm:prSet presAssocID="{CD46CA79-858B-4051-AEAD-90184726B458}" presName="parentText" presStyleLbl="node1" presStyleIdx="2" presStyleCnt="5" custLinFactNeighborY="-3766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595324-FFAE-4290-B28B-BB7A73DFD48C}" type="pres">
      <dgm:prSet presAssocID="{29429E00-00C9-41A1-B5F7-DCE2501F850E}" presName="spacer" presStyleCnt="0"/>
      <dgm:spPr/>
    </dgm:pt>
    <dgm:pt modelId="{3EF09CFA-900D-421E-917E-8AB4C772E211}" type="pres">
      <dgm:prSet presAssocID="{A03C0C27-2301-4761-A7FF-01DA02AE58E2}" presName="parentText" presStyleLbl="node1" presStyleIdx="3" presStyleCnt="5" custLinFactY="8922" custLinFactNeighborY="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19E846-96AD-42C8-9BF2-14CFD028B8D3}" type="pres">
      <dgm:prSet presAssocID="{E82B7177-4C0B-44B0-865E-5512CDDCFA03}" presName="spacer" presStyleCnt="0"/>
      <dgm:spPr/>
    </dgm:pt>
    <dgm:pt modelId="{DA71E19B-8265-4CF2-A94D-AAFB58B63F65}" type="pres">
      <dgm:prSet presAssocID="{A71CCEF2-F363-4BC0-AB6F-246A96275CF5}" presName="parentText" presStyleLbl="node1" presStyleIdx="4" presStyleCnt="5" custScaleY="140686" custLinFactY="25208" custLinFactNeighborX="557" custLinFactNeighborY="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56B0CB8-9225-43FD-945D-FA216F77654C}" srcId="{ACB749C6-61A2-4F9E-8C51-ABF4CF43DA01}" destId="{BB6510C7-52D6-41AF-B481-9BB22EE5BA98}" srcOrd="1" destOrd="0" parTransId="{2C57632A-7E78-4E0E-A46A-F194721E2269}" sibTransId="{15C66563-2429-49DD-AB0E-13264BCE1041}"/>
    <dgm:cxn modelId="{2702E851-D130-4A8F-B9F2-29BD337812D6}" type="presOf" srcId="{BB6510C7-52D6-41AF-B481-9BB22EE5BA98}" destId="{B2DF557A-F630-4B07-87C9-C84AF6AC0CC4}" srcOrd="0" destOrd="0" presId="urn:microsoft.com/office/officeart/2005/8/layout/vList2"/>
    <dgm:cxn modelId="{55D38977-C70F-4F8E-9DBE-1F94A92182E6}" srcId="{ACB749C6-61A2-4F9E-8C51-ABF4CF43DA01}" destId="{CD46CA79-858B-4051-AEAD-90184726B458}" srcOrd="2" destOrd="0" parTransId="{259AD532-CA64-46B6-89F9-C73760A67E28}" sibTransId="{29429E00-00C9-41A1-B5F7-DCE2501F850E}"/>
    <dgm:cxn modelId="{AF74C306-BD21-4D76-92F0-4B458242709D}" type="presOf" srcId="{A03C0C27-2301-4761-A7FF-01DA02AE58E2}" destId="{3EF09CFA-900D-421E-917E-8AB4C772E211}" srcOrd="0" destOrd="0" presId="urn:microsoft.com/office/officeart/2005/8/layout/vList2"/>
    <dgm:cxn modelId="{71FA050E-37A1-4491-9E45-512804393215}" srcId="{ACB749C6-61A2-4F9E-8C51-ABF4CF43DA01}" destId="{FFCE3F97-2151-4449-BAD0-0E7FB79FFBB5}" srcOrd="0" destOrd="0" parTransId="{9F7D6C0F-F10B-48EA-8C16-AE208ECDD9FE}" sibTransId="{093C18AF-C85C-43E5-9021-78F301EB5BED}"/>
    <dgm:cxn modelId="{F4207DC6-5440-4A7B-90E2-ABF2E9424BE7}" srcId="{ACB749C6-61A2-4F9E-8C51-ABF4CF43DA01}" destId="{A03C0C27-2301-4761-A7FF-01DA02AE58E2}" srcOrd="3" destOrd="0" parTransId="{C2C21ACD-F390-4EFD-96FC-43766F60A044}" sibTransId="{E82B7177-4C0B-44B0-865E-5512CDDCFA03}"/>
    <dgm:cxn modelId="{26328503-2258-49C4-B219-8EC32204F4A2}" srcId="{ACB749C6-61A2-4F9E-8C51-ABF4CF43DA01}" destId="{A71CCEF2-F363-4BC0-AB6F-246A96275CF5}" srcOrd="4" destOrd="0" parTransId="{2CB67B25-0A34-4712-AE25-0AE9A0A63AD1}" sibTransId="{AA16785D-4A7F-4714-8C23-061256C125F8}"/>
    <dgm:cxn modelId="{B39EFAA0-5558-49AB-B7E7-C95951CCF4D0}" type="presOf" srcId="{A71CCEF2-F363-4BC0-AB6F-246A96275CF5}" destId="{DA71E19B-8265-4CF2-A94D-AAFB58B63F65}" srcOrd="0" destOrd="0" presId="urn:microsoft.com/office/officeart/2005/8/layout/vList2"/>
    <dgm:cxn modelId="{9CCC4D88-0627-49AE-AA24-D8A3C99C4C4D}" type="presOf" srcId="{FFCE3F97-2151-4449-BAD0-0E7FB79FFBB5}" destId="{0F596E1B-B343-41E8-B78F-DFE255FCC58A}" srcOrd="0" destOrd="0" presId="urn:microsoft.com/office/officeart/2005/8/layout/vList2"/>
    <dgm:cxn modelId="{5E17B2B8-446F-45BE-BCDC-9C4EDF891305}" type="presOf" srcId="{CD46CA79-858B-4051-AEAD-90184726B458}" destId="{5693630A-E893-49F9-857D-4C058C7BA30D}" srcOrd="0" destOrd="0" presId="urn:microsoft.com/office/officeart/2005/8/layout/vList2"/>
    <dgm:cxn modelId="{0D881E04-6907-4C6B-AD82-25630DCEE5FE}" type="presOf" srcId="{ACB749C6-61A2-4F9E-8C51-ABF4CF43DA01}" destId="{0AB3FF2A-D7A4-4DD7-9572-A6EEAF7F3D2F}" srcOrd="0" destOrd="0" presId="urn:microsoft.com/office/officeart/2005/8/layout/vList2"/>
    <dgm:cxn modelId="{04087624-7B82-492E-AB76-9E1277DFA1B5}" type="presParOf" srcId="{0AB3FF2A-D7A4-4DD7-9572-A6EEAF7F3D2F}" destId="{0F596E1B-B343-41E8-B78F-DFE255FCC58A}" srcOrd="0" destOrd="0" presId="urn:microsoft.com/office/officeart/2005/8/layout/vList2"/>
    <dgm:cxn modelId="{ECD884DB-53CC-4F87-978F-2C8BE811B71F}" type="presParOf" srcId="{0AB3FF2A-D7A4-4DD7-9572-A6EEAF7F3D2F}" destId="{5055832B-0A73-4774-8CAE-15A4C8AA1B35}" srcOrd="1" destOrd="0" presId="urn:microsoft.com/office/officeart/2005/8/layout/vList2"/>
    <dgm:cxn modelId="{001C2180-130E-481A-B6BF-D4292EE62420}" type="presParOf" srcId="{0AB3FF2A-D7A4-4DD7-9572-A6EEAF7F3D2F}" destId="{B2DF557A-F630-4B07-87C9-C84AF6AC0CC4}" srcOrd="2" destOrd="0" presId="urn:microsoft.com/office/officeart/2005/8/layout/vList2"/>
    <dgm:cxn modelId="{D2E4DC89-2FE0-4E33-A1D5-E04600D0D326}" type="presParOf" srcId="{0AB3FF2A-D7A4-4DD7-9572-A6EEAF7F3D2F}" destId="{48C9CCB5-8E5C-40EE-B8D9-2161F858BDEF}" srcOrd="3" destOrd="0" presId="urn:microsoft.com/office/officeart/2005/8/layout/vList2"/>
    <dgm:cxn modelId="{EF88D33A-B7D9-4D17-8F80-6BC724D2D925}" type="presParOf" srcId="{0AB3FF2A-D7A4-4DD7-9572-A6EEAF7F3D2F}" destId="{5693630A-E893-49F9-857D-4C058C7BA30D}" srcOrd="4" destOrd="0" presId="urn:microsoft.com/office/officeart/2005/8/layout/vList2"/>
    <dgm:cxn modelId="{AF02B4AB-3E57-4F8B-B4D0-0B77B58C6965}" type="presParOf" srcId="{0AB3FF2A-D7A4-4DD7-9572-A6EEAF7F3D2F}" destId="{4D595324-FFAE-4290-B28B-BB7A73DFD48C}" srcOrd="5" destOrd="0" presId="urn:microsoft.com/office/officeart/2005/8/layout/vList2"/>
    <dgm:cxn modelId="{F9F501E2-91D4-43D6-B87D-1D467CC050DF}" type="presParOf" srcId="{0AB3FF2A-D7A4-4DD7-9572-A6EEAF7F3D2F}" destId="{3EF09CFA-900D-421E-917E-8AB4C772E211}" srcOrd="6" destOrd="0" presId="urn:microsoft.com/office/officeart/2005/8/layout/vList2"/>
    <dgm:cxn modelId="{DEA38470-062A-412D-8E4A-A2C31B461487}" type="presParOf" srcId="{0AB3FF2A-D7A4-4DD7-9572-A6EEAF7F3D2F}" destId="{A019E846-96AD-42C8-9BF2-14CFD028B8D3}" srcOrd="7" destOrd="0" presId="urn:microsoft.com/office/officeart/2005/8/layout/vList2"/>
    <dgm:cxn modelId="{F6DE7E1E-DE72-45B1-9B7B-9DB7A8760904}" type="presParOf" srcId="{0AB3FF2A-D7A4-4DD7-9572-A6EEAF7F3D2F}" destId="{DA71E19B-8265-4CF2-A94D-AAFB58B63F6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EF33D1EC-3427-4853-AE1A-5226168619C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A191F908-4ACD-40D0-9F0C-D6E6F0825A93}">
      <dgm:prSet custT="1"/>
      <dgm:spPr>
        <a:solidFill>
          <a:schemeClr val="tx1"/>
        </a:solidFill>
      </dgm:spPr>
      <dgm:t>
        <a:bodyPr/>
        <a:lstStyle/>
        <a:p>
          <a:r>
            <a:rPr lang="tr-TR" sz="2000" b="1" i="0" dirty="0"/>
            <a:t>Genel ortak özellikleri</a:t>
          </a:r>
          <a:endParaRPr lang="tr-TR" sz="2000" b="1" dirty="0"/>
        </a:p>
      </dgm:t>
    </dgm:pt>
    <dgm:pt modelId="{CB698B4A-CE98-4C62-AF3A-408F9735D971}" type="parTrans" cxnId="{211D5DBC-6EDC-4964-8FC8-E06231E5B17E}">
      <dgm:prSet/>
      <dgm:spPr/>
      <dgm:t>
        <a:bodyPr/>
        <a:lstStyle/>
        <a:p>
          <a:endParaRPr lang="tr-TR"/>
        </a:p>
      </dgm:t>
    </dgm:pt>
    <dgm:pt modelId="{274C08C3-B16D-42E9-B254-982F481F8B65}" type="sibTrans" cxnId="{211D5DBC-6EDC-4964-8FC8-E06231E5B17E}">
      <dgm:prSet/>
      <dgm:spPr/>
      <dgm:t>
        <a:bodyPr/>
        <a:lstStyle/>
        <a:p>
          <a:endParaRPr lang="tr-TR"/>
        </a:p>
      </dgm:t>
    </dgm:pt>
    <dgm:pt modelId="{D19CCAF4-3965-4FC0-A742-69D1222A4732}">
      <dgm:prSet custT="1"/>
      <dgm:spPr>
        <a:solidFill>
          <a:srgbClr val="C00000"/>
        </a:solidFill>
      </dgm:spPr>
      <dgm:t>
        <a:bodyPr/>
        <a:lstStyle/>
        <a:p>
          <a:r>
            <a:rPr lang="tr-TR" sz="1800" b="1" i="0" dirty="0"/>
            <a:t>İtki </a:t>
          </a:r>
          <a:r>
            <a:rPr lang="tr-TR" sz="1800" b="1" i="0" dirty="0" err="1"/>
            <a:t>vektörlü</a:t>
          </a:r>
          <a:r>
            <a:rPr lang="tr-TR" sz="1800" b="1" i="0" dirty="0"/>
            <a:t> motorlarla gelişmiş manevra kabiliyeti</a:t>
          </a:r>
          <a:endParaRPr lang="tr-TR" sz="1800" b="1" dirty="0"/>
        </a:p>
      </dgm:t>
    </dgm:pt>
    <dgm:pt modelId="{11B94796-86B8-4618-8977-2A9687D09972}" type="parTrans" cxnId="{1861D078-A4C0-42E5-9D20-85765102C3E0}">
      <dgm:prSet/>
      <dgm:spPr/>
      <dgm:t>
        <a:bodyPr/>
        <a:lstStyle/>
        <a:p>
          <a:endParaRPr lang="tr-TR"/>
        </a:p>
      </dgm:t>
    </dgm:pt>
    <dgm:pt modelId="{7393D108-4EA6-44E0-BF29-E0DC754511D4}" type="sibTrans" cxnId="{1861D078-A4C0-42E5-9D20-85765102C3E0}">
      <dgm:prSet/>
      <dgm:spPr/>
      <dgm:t>
        <a:bodyPr/>
        <a:lstStyle/>
        <a:p>
          <a:endParaRPr lang="tr-TR"/>
        </a:p>
      </dgm:t>
    </dgm:pt>
    <dgm:pt modelId="{404FCB11-92C0-4A89-90B5-AC04D86C6E4E}">
      <dgm:prSet custT="1"/>
      <dgm:spPr/>
      <dgm:t>
        <a:bodyPr/>
        <a:lstStyle/>
        <a:p>
          <a:r>
            <a:rPr lang="tr-TR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Art yakıcı kullanmadan ses hızının üzerinde seyrüsefer</a:t>
          </a:r>
          <a:endParaRPr lang="tr-TR" sz="1800" b="1" dirty="0"/>
        </a:p>
      </dgm:t>
    </dgm:pt>
    <dgm:pt modelId="{13AFAD0B-8877-4317-92DC-0A6EAE38E08C}" type="parTrans" cxnId="{8A4FB6FA-47B5-479B-A7C4-65EC45885367}">
      <dgm:prSet/>
      <dgm:spPr/>
      <dgm:t>
        <a:bodyPr/>
        <a:lstStyle/>
        <a:p>
          <a:endParaRPr lang="tr-TR"/>
        </a:p>
      </dgm:t>
    </dgm:pt>
    <dgm:pt modelId="{2CD7F891-41F1-4432-AF61-C24AD743639A}" type="sibTrans" cxnId="{8A4FB6FA-47B5-479B-A7C4-65EC45885367}">
      <dgm:prSet/>
      <dgm:spPr/>
      <dgm:t>
        <a:bodyPr/>
        <a:lstStyle/>
        <a:p>
          <a:endParaRPr lang="tr-TR"/>
        </a:p>
      </dgm:t>
    </dgm:pt>
    <dgm:pt modelId="{206C6960-3ADC-4CA8-9A5D-A2EDFADDDB7F}">
      <dgm:prSet custT="1"/>
      <dgm:spPr>
        <a:solidFill>
          <a:srgbClr val="00B050"/>
        </a:solidFill>
      </dgm:spPr>
      <dgm:t>
        <a:bodyPr/>
        <a:lstStyle/>
        <a:p>
          <a:r>
            <a:rPr lang="tr-TR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Kompozit malzeme ve dahili silah yuvaları ile düşük termal iz ve radar görünürlüğü (Stealth)</a:t>
          </a:r>
          <a:endParaRPr lang="tr-TR" sz="1800" b="1" dirty="0"/>
        </a:p>
      </dgm:t>
    </dgm:pt>
    <dgm:pt modelId="{BE52BD48-0CA2-470A-BE86-C042C247B1A0}" type="parTrans" cxnId="{947BEE1F-B6F5-4957-A544-26D577DBEA01}">
      <dgm:prSet/>
      <dgm:spPr/>
      <dgm:t>
        <a:bodyPr/>
        <a:lstStyle/>
        <a:p>
          <a:endParaRPr lang="tr-TR"/>
        </a:p>
      </dgm:t>
    </dgm:pt>
    <dgm:pt modelId="{D9BACFA6-E6B8-4C7C-8057-FE9D1D6080DE}" type="sibTrans" cxnId="{947BEE1F-B6F5-4957-A544-26D577DBEA01}">
      <dgm:prSet/>
      <dgm:spPr/>
      <dgm:t>
        <a:bodyPr/>
        <a:lstStyle/>
        <a:p>
          <a:endParaRPr lang="tr-TR"/>
        </a:p>
      </dgm:t>
    </dgm:pt>
    <dgm:pt modelId="{09147FE3-1C92-47E5-97FC-A7FA9D849277}">
      <dgm:prSet custT="1"/>
      <dgm:spPr>
        <a:solidFill>
          <a:srgbClr val="C00000"/>
        </a:solidFill>
      </dgm:spPr>
      <dgm:t>
        <a:bodyPr/>
        <a:lstStyle/>
        <a:p>
          <a:r>
            <a:rPr lang="tr-TR" sz="1800" b="1" i="0" dirty="0"/>
            <a:t>Gelişmiş radar, bütünleşik görev sistemleri ve sensörlerle artırılmış durumsal farkındalık</a:t>
          </a:r>
          <a:endParaRPr lang="tr-TR" sz="1800" b="1" dirty="0"/>
        </a:p>
      </dgm:t>
    </dgm:pt>
    <dgm:pt modelId="{9330B804-635B-44DB-899E-4108EECF8113}" type="parTrans" cxnId="{5E50C9B4-2707-4678-93DD-4724E1F6EDE2}">
      <dgm:prSet/>
      <dgm:spPr/>
      <dgm:t>
        <a:bodyPr/>
        <a:lstStyle/>
        <a:p>
          <a:endParaRPr lang="tr-TR"/>
        </a:p>
      </dgm:t>
    </dgm:pt>
    <dgm:pt modelId="{15C32769-5C8C-4BAF-9FC1-7CC924EB423D}" type="sibTrans" cxnId="{5E50C9B4-2707-4678-93DD-4724E1F6EDE2}">
      <dgm:prSet/>
      <dgm:spPr/>
      <dgm:t>
        <a:bodyPr/>
        <a:lstStyle/>
        <a:p>
          <a:endParaRPr lang="tr-TR"/>
        </a:p>
      </dgm:t>
    </dgm:pt>
    <dgm:pt modelId="{A083E3BA-5656-4C45-BB01-5D151990CA16}">
      <dgm:prSet custT="1"/>
      <dgm:spPr/>
      <dgm:t>
        <a:bodyPr/>
        <a:lstStyle/>
        <a:p>
          <a:r>
            <a:rPr lang="tr-TR" sz="1800" b="1" i="0" dirty="0"/>
            <a:t>Geliştirmeye ve güncellemeye açık yazılım mimarisi</a:t>
          </a:r>
          <a:endParaRPr lang="tr-TR" sz="1800" b="1" dirty="0"/>
        </a:p>
      </dgm:t>
    </dgm:pt>
    <dgm:pt modelId="{EEB44A34-FAC8-41BF-99E0-EFC773E6EE70}" type="parTrans" cxnId="{036FDBF4-9392-40B2-85C7-A406BF0A1B30}">
      <dgm:prSet/>
      <dgm:spPr/>
      <dgm:t>
        <a:bodyPr/>
        <a:lstStyle/>
        <a:p>
          <a:endParaRPr lang="tr-TR"/>
        </a:p>
      </dgm:t>
    </dgm:pt>
    <dgm:pt modelId="{4420C67D-A2E1-4807-B034-2B1EF8D2A355}" type="sibTrans" cxnId="{036FDBF4-9392-40B2-85C7-A406BF0A1B30}">
      <dgm:prSet/>
      <dgm:spPr/>
      <dgm:t>
        <a:bodyPr/>
        <a:lstStyle/>
        <a:p>
          <a:endParaRPr lang="tr-TR"/>
        </a:p>
      </dgm:t>
    </dgm:pt>
    <dgm:pt modelId="{5EB2A2B1-B1FC-40CA-82A8-85AEF1E1FB6C}" type="pres">
      <dgm:prSet presAssocID="{EF33D1EC-3427-4853-AE1A-5226168619C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B6B6462B-2808-455D-A44C-46C5472B1D75}" type="pres">
      <dgm:prSet presAssocID="{A191F908-4ACD-40D0-9F0C-D6E6F0825A93}" presName="hierRoot1" presStyleCnt="0">
        <dgm:presLayoutVars>
          <dgm:hierBranch val="init"/>
        </dgm:presLayoutVars>
      </dgm:prSet>
      <dgm:spPr/>
    </dgm:pt>
    <dgm:pt modelId="{7C96606E-4AAF-4C14-AC2E-66BD2E5CAAF6}" type="pres">
      <dgm:prSet presAssocID="{A191F908-4ACD-40D0-9F0C-D6E6F0825A93}" presName="rootComposite1" presStyleCnt="0"/>
      <dgm:spPr/>
    </dgm:pt>
    <dgm:pt modelId="{94C1953D-B022-4A26-80B3-DCCC9A69F300}" type="pres">
      <dgm:prSet presAssocID="{A191F908-4ACD-40D0-9F0C-D6E6F0825A93}" presName="rootText1" presStyleLbl="node0" presStyleIdx="0" presStyleCnt="1" custScaleX="416881" custScaleY="100543" custLinFactNeighborX="0" custLinFactNeighborY="-2474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BFFA5DA-E35E-46C6-8DEB-F7A65B8BEC6E}" type="pres">
      <dgm:prSet presAssocID="{A191F908-4ACD-40D0-9F0C-D6E6F0825A93}" presName="rootConnector1" presStyleLbl="node1" presStyleIdx="0" presStyleCnt="0"/>
      <dgm:spPr/>
      <dgm:t>
        <a:bodyPr/>
        <a:lstStyle/>
        <a:p>
          <a:endParaRPr lang="en-US"/>
        </a:p>
      </dgm:t>
    </dgm:pt>
    <dgm:pt modelId="{0F7BA0B2-3D3D-4C20-A008-D07CF5EB54EE}" type="pres">
      <dgm:prSet presAssocID="{A191F908-4ACD-40D0-9F0C-D6E6F0825A93}" presName="hierChild2" presStyleCnt="0"/>
      <dgm:spPr/>
    </dgm:pt>
    <dgm:pt modelId="{0AFF586C-3817-4A10-99A7-730645E7E038}" type="pres">
      <dgm:prSet presAssocID="{11B94796-86B8-4618-8977-2A9687D09972}" presName="Name37" presStyleLbl="parChTrans1D2" presStyleIdx="0" presStyleCnt="5"/>
      <dgm:spPr/>
      <dgm:t>
        <a:bodyPr/>
        <a:lstStyle/>
        <a:p>
          <a:endParaRPr lang="en-US"/>
        </a:p>
      </dgm:t>
    </dgm:pt>
    <dgm:pt modelId="{7E28EA03-294C-4288-98D0-B1CA96EB2EEA}" type="pres">
      <dgm:prSet presAssocID="{D19CCAF4-3965-4FC0-A742-69D1222A4732}" presName="hierRoot2" presStyleCnt="0">
        <dgm:presLayoutVars>
          <dgm:hierBranch val="init"/>
        </dgm:presLayoutVars>
      </dgm:prSet>
      <dgm:spPr/>
    </dgm:pt>
    <dgm:pt modelId="{FA27159B-C764-4032-977C-7C43CAE3A46F}" type="pres">
      <dgm:prSet presAssocID="{D19CCAF4-3965-4FC0-A742-69D1222A4732}" presName="rootComposite" presStyleCnt="0"/>
      <dgm:spPr/>
    </dgm:pt>
    <dgm:pt modelId="{D57CDED9-99A6-433A-B86D-A7E416AC96F3}" type="pres">
      <dgm:prSet presAssocID="{D19CCAF4-3965-4FC0-A742-69D1222A4732}" presName="rootText" presStyleLbl="node2" presStyleIdx="0" presStyleCnt="5" custScaleY="14893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BAE9612-6FAA-4E69-9B73-E4BC49393E54}" type="pres">
      <dgm:prSet presAssocID="{D19CCAF4-3965-4FC0-A742-69D1222A4732}" presName="rootConnector" presStyleLbl="node2" presStyleIdx="0" presStyleCnt="5"/>
      <dgm:spPr/>
      <dgm:t>
        <a:bodyPr/>
        <a:lstStyle/>
        <a:p>
          <a:endParaRPr lang="en-US"/>
        </a:p>
      </dgm:t>
    </dgm:pt>
    <dgm:pt modelId="{FB593042-3121-4DF7-8281-8D89B1B4DC6F}" type="pres">
      <dgm:prSet presAssocID="{D19CCAF4-3965-4FC0-A742-69D1222A4732}" presName="hierChild4" presStyleCnt="0"/>
      <dgm:spPr/>
    </dgm:pt>
    <dgm:pt modelId="{16C6D46F-AFF5-42E2-9B09-70A09AD720C8}" type="pres">
      <dgm:prSet presAssocID="{D19CCAF4-3965-4FC0-A742-69D1222A4732}" presName="hierChild5" presStyleCnt="0"/>
      <dgm:spPr/>
    </dgm:pt>
    <dgm:pt modelId="{2B86BD71-973C-4792-95C8-794A3AA50248}" type="pres">
      <dgm:prSet presAssocID="{13AFAD0B-8877-4317-92DC-0A6EAE38E08C}" presName="Name37" presStyleLbl="parChTrans1D2" presStyleIdx="1" presStyleCnt="5"/>
      <dgm:spPr/>
      <dgm:t>
        <a:bodyPr/>
        <a:lstStyle/>
        <a:p>
          <a:endParaRPr lang="en-US"/>
        </a:p>
      </dgm:t>
    </dgm:pt>
    <dgm:pt modelId="{C7F76F35-752F-48C2-912C-5DA4F65AB3EE}" type="pres">
      <dgm:prSet presAssocID="{404FCB11-92C0-4A89-90B5-AC04D86C6E4E}" presName="hierRoot2" presStyleCnt="0">
        <dgm:presLayoutVars>
          <dgm:hierBranch val="init"/>
        </dgm:presLayoutVars>
      </dgm:prSet>
      <dgm:spPr/>
    </dgm:pt>
    <dgm:pt modelId="{487EC5B2-9B1D-4362-9E3C-81E0E5AD475B}" type="pres">
      <dgm:prSet presAssocID="{404FCB11-92C0-4A89-90B5-AC04D86C6E4E}" presName="rootComposite" presStyleCnt="0"/>
      <dgm:spPr/>
    </dgm:pt>
    <dgm:pt modelId="{89B54211-77C2-4FB6-B8A7-A9147FA987BE}" type="pres">
      <dgm:prSet presAssocID="{404FCB11-92C0-4A89-90B5-AC04D86C6E4E}" presName="rootText" presStyleLbl="node2" presStyleIdx="1" presStyleCnt="5" custScaleX="112892" custScaleY="15821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2A1C1AD-00CA-4A87-AF40-1DFA441E246F}" type="pres">
      <dgm:prSet presAssocID="{404FCB11-92C0-4A89-90B5-AC04D86C6E4E}" presName="rootConnector" presStyleLbl="node2" presStyleIdx="1" presStyleCnt="5"/>
      <dgm:spPr/>
      <dgm:t>
        <a:bodyPr/>
        <a:lstStyle/>
        <a:p>
          <a:endParaRPr lang="en-US"/>
        </a:p>
      </dgm:t>
    </dgm:pt>
    <dgm:pt modelId="{95DECCB8-1149-410B-987F-E1C120950F86}" type="pres">
      <dgm:prSet presAssocID="{404FCB11-92C0-4A89-90B5-AC04D86C6E4E}" presName="hierChild4" presStyleCnt="0"/>
      <dgm:spPr/>
    </dgm:pt>
    <dgm:pt modelId="{1826C4D2-CB32-411A-8B80-368C0553B49A}" type="pres">
      <dgm:prSet presAssocID="{404FCB11-92C0-4A89-90B5-AC04D86C6E4E}" presName="hierChild5" presStyleCnt="0"/>
      <dgm:spPr/>
    </dgm:pt>
    <dgm:pt modelId="{3CC17710-75D9-48D5-96DA-7EEC6BC9EB03}" type="pres">
      <dgm:prSet presAssocID="{BE52BD48-0CA2-470A-BE86-C042C247B1A0}" presName="Name37" presStyleLbl="parChTrans1D2" presStyleIdx="2" presStyleCnt="5"/>
      <dgm:spPr/>
      <dgm:t>
        <a:bodyPr/>
        <a:lstStyle/>
        <a:p>
          <a:endParaRPr lang="en-US"/>
        </a:p>
      </dgm:t>
    </dgm:pt>
    <dgm:pt modelId="{99E8437B-B471-4A87-A298-98F35A6F1788}" type="pres">
      <dgm:prSet presAssocID="{206C6960-3ADC-4CA8-9A5D-A2EDFADDDB7F}" presName="hierRoot2" presStyleCnt="0">
        <dgm:presLayoutVars>
          <dgm:hierBranch val="init"/>
        </dgm:presLayoutVars>
      </dgm:prSet>
      <dgm:spPr/>
    </dgm:pt>
    <dgm:pt modelId="{E87EFA84-BCAD-4BFB-BC19-94F0A9311FE0}" type="pres">
      <dgm:prSet presAssocID="{206C6960-3ADC-4CA8-9A5D-A2EDFADDDB7F}" presName="rootComposite" presStyleCnt="0"/>
      <dgm:spPr/>
    </dgm:pt>
    <dgm:pt modelId="{C0D7C4BB-D88E-48B2-A498-E0B772B33F19}" type="pres">
      <dgm:prSet presAssocID="{206C6960-3ADC-4CA8-9A5D-A2EDFADDDB7F}" presName="rootText" presStyleLbl="node2" presStyleIdx="2" presStyleCnt="5" custScaleY="15505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5B1CE8E-09F6-4CAB-9460-5E77AF71242E}" type="pres">
      <dgm:prSet presAssocID="{206C6960-3ADC-4CA8-9A5D-A2EDFADDDB7F}" presName="rootConnector" presStyleLbl="node2" presStyleIdx="2" presStyleCnt="5"/>
      <dgm:spPr/>
      <dgm:t>
        <a:bodyPr/>
        <a:lstStyle/>
        <a:p>
          <a:endParaRPr lang="en-US"/>
        </a:p>
      </dgm:t>
    </dgm:pt>
    <dgm:pt modelId="{8CFB1177-94C1-461B-A377-685182617FB4}" type="pres">
      <dgm:prSet presAssocID="{206C6960-3ADC-4CA8-9A5D-A2EDFADDDB7F}" presName="hierChild4" presStyleCnt="0"/>
      <dgm:spPr/>
    </dgm:pt>
    <dgm:pt modelId="{21CF749E-D04B-4BD0-9F24-4657A51CFCD1}" type="pres">
      <dgm:prSet presAssocID="{206C6960-3ADC-4CA8-9A5D-A2EDFADDDB7F}" presName="hierChild5" presStyleCnt="0"/>
      <dgm:spPr/>
    </dgm:pt>
    <dgm:pt modelId="{D0295C7C-37F2-4250-BB2F-BB7B0C2C6E65}" type="pres">
      <dgm:prSet presAssocID="{9330B804-635B-44DB-899E-4108EECF8113}" presName="Name37" presStyleLbl="parChTrans1D2" presStyleIdx="3" presStyleCnt="5"/>
      <dgm:spPr/>
      <dgm:t>
        <a:bodyPr/>
        <a:lstStyle/>
        <a:p>
          <a:endParaRPr lang="en-US"/>
        </a:p>
      </dgm:t>
    </dgm:pt>
    <dgm:pt modelId="{9D61C0E3-FD0E-4083-8141-DD8543A5CD56}" type="pres">
      <dgm:prSet presAssocID="{09147FE3-1C92-47E5-97FC-A7FA9D849277}" presName="hierRoot2" presStyleCnt="0">
        <dgm:presLayoutVars>
          <dgm:hierBranch val="init"/>
        </dgm:presLayoutVars>
      </dgm:prSet>
      <dgm:spPr/>
    </dgm:pt>
    <dgm:pt modelId="{26F2DE93-20A0-473C-9A53-80879D00C4D1}" type="pres">
      <dgm:prSet presAssocID="{09147FE3-1C92-47E5-97FC-A7FA9D849277}" presName="rootComposite" presStyleCnt="0"/>
      <dgm:spPr/>
    </dgm:pt>
    <dgm:pt modelId="{31DF5D5F-7ECE-42CF-A68E-55954DD2BDB0}" type="pres">
      <dgm:prSet presAssocID="{09147FE3-1C92-47E5-97FC-A7FA9D849277}" presName="rootText" presStyleLbl="node2" presStyleIdx="3" presStyleCnt="5" custScaleX="108763" custScaleY="15515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8E7AFA2-C263-4C9A-A944-73417AD7C0ED}" type="pres">
      <dgm:prSet presAssocID="{09147FE3-1C92-47E5-97FC-A7FA9D849277}" presName="rootConnector" presStyleLbl="node2" presStyleIdx="3" presStyleCnt="5"/>
      <dgm:spPr/>
      <dgm:t>
        <a:bodyPr/>
        <a:lstStyle/>
        <a:p>
          <a:endParaRPr lang="en-US"/>
        </a:p>
      </dgm:t>
    </dgm:pt>
    <dgm:pt modelId="{E6EDD243-F165-4BDC-8EA3-A5879594E818}" type="pres">
      <dgm:prSet presAssocID="{09147FE3-1C92-47E5-97FC-A7FA9D849277}" presName="hierChild4" presStyleCnt="0"/>
      <dgm:spPr/>
    </dgm:pt>
    <dgm:pt modelId="{D8204ED7-E82C-4D7D-8D1D-E5C83ACCBFDF}" type="pres">
      <dgm:prSet presAssocID="{09147FE3-1C92-47E5-97FC-A7FA9D849277}" presName="hierChild5" presStyleCnt="0"/>
      <dgm:spPr/>
    </dgm:pt>
    <dgm:pt modelId="{1916F4EA-6F50-44E4-B91C-DE176256745D}" type="pres">
      <dgm:prSet presAssocID="{EEB44A34-FAC8-41BF-99E0-EFC773E6EE70}" presName="Name37" presStyleLbl="parChTrans1D2" presStyleIdx="4" presStyleCnt="5"/>
      <dgm:spPr/>
      <dgm:t>
        <a:bodyPr/>
        <a:lstStyle/>
        <a:p>
          <a:endParaRPr lang="en-US"/>
        </a:p>
      </dgm:t>
    </dgm:pt>
    <dgm:pt modelId="{8450E67F-3FB2-442A-85A3-37B165CC0B5C}" type="pres">
      <dgm:prSet presAssocID="{A083E3BA-5656-4C45-BB01-5D151990CA16}" presName="hierRoot2" presStyleCnt="0">
        <dgm:presLayoutVars>
          <dgm:hierBranch val="init"/>
        </dgm:presLayoutVars>
      </dgm:prSet>
      <dgm:spPr/>
    </dgm:pt>
    <dgm:pt modelId="{ED9AB5B7-44EE-4198-B401-5A3FD5AB1DCC}" type="pres">
      <dgm:prSet presAssocID="{A083E3BA-5656-4C45-BB01-5D151990CA16}" presName="rootComposite" presStyleCnt="0"/>
      <dgm:spPr/>
    </dgm:pt>
    <dgm:pt modelId="{8CCA13F2-BC48-46A4-A879-606906D8AAEB}" type="pres">
      <dgm:prSet presAssocID="{A083E3BA-5656-4C45-BB01-5D151990CA16}" presName="rootText" presStyleLbl="node2" presStyleIdx="4" presStyleCnt="5" custScaleY="14582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BCC25CC-C032-45B8-8F21-E775B0DE9827}" type="pres">
      <dgm:prSet presAssocID="{A083E3BA-5656-4C45-BB01-5D151990CA16}" presName="rootConnector" presStyleLbl="node2" presStyleIdx="4" presStyleCnt="5"/>
      <dgm:spPr/>
      <dgm:t>
        <a:bodyPr/>
        <a:lstStyle/>
        <a:p>
          <a:endParaRPr lang="en-US"/>
        </a:p>
      </dgm:t>
    </dgm:pt>
    <dgm:pt modelId="{904579E1-951E-4AEA-ADD0-73B9C969F2E7}" type="pres">
      <dgm:prSet presAssocID="{A083E3BA-5656-4C45-BB01-5D151990CA16}" presName="hierChild4" presStyleCnt="0"/>
      <dgm:spPr/>
    </dgm:pt>
    <dgm:pt modelId="{48BD68D2-8D01-4A0C-AF80-76EFE480E8BB}" type="pres">
      <dgm:prSet presAssocID="{A083E3BA-5656-4C45-BB01-5D151990CA16}" presName="hierChild5" presStyleCnt="0"/>
      <dgm:spPr/>
    </dgm:pt>
    <dgm:pt modelId="{86D44376-A93D-4AFD-8A15-9ED8FF3C69A2}" type="pres">
      <dgm:prSet presAssocID="{A191F908-4ACD-40D0-9F0C-D6E6F0825A93}" presName="hierChild3" presStyleCnt="0"/>
      <dgm:spPr/>
    </dgm:pt>
  </dgm:ptLst>
  <dgm:cxnLst>
    <dgm:cxn modelId="{51FF2CF2-A827-41EA-8158-D4E6AAB14968}" type="presOf" srcId="{09147FE3-1C92-47E5-97FC-A7FA9D849277}" destId="{D8E7AFA2-C263-4C9A-A944-73417AD7C0ED}" srcOrd="1" destOrd="0" presId="urn:microsoft.com/office/officeart/2005/8/layout/orgChart1"/>
    <dgm:cxn modelId="{E4CDF696-4F4D-43D4-9F26-92362DAAB70D}" type="presOf" srcId="{A191F908-4ACD-40D0-9F0C-D6E6F0825A93}" destId="{94C1953D-B022-4A26-80B3-DCCC9A69F300}" srcOrd="0" destOrd="0" presId="urn:microsoft.com/office/officeart/2005/8/layout/orgChart1"/>
    <dgm:cxn modelId="{211D5DBC-6EDC-4964-8FC8-E06231E5B17E}" srcId="{EF33D1EC-3427-4853-AE1A-5226168619C3}" destId="{A191F908-4ACD-40D0-9F0C-D6E6F0825A93}" srcOrd="0" destOrd="0" parTransId="{CB698B4A-CE98-4C62-AF3A-408F9735D971}" sibTransId="{274C08C3-B16D-42E9-B254-982F481F8B65}"/>
    <dgm:cxn modelId="{D1F5DAD9-3BF9-4F10-9389-C7555AB21556}" type="presOf" srcId="{13AFAD0B-8877-4317-92DC-0A6EAE38E08C}" destId="{2B86BD71-973C-4792-95C8-794A3AA50248}" srcOrd="0" destOrd="0" presId="urn:microsoft.com/office/officeart/2005/8/layout/orgChart1"/>
    <dgm:cxn modelId="{036FDBF4-9392-40B2-85C7-A406BF0A1B30}" srcId="{A191F908-4ACD-40D0-9F0C-D6E6F0825A93}" destId="{A083E3BA-5656-4C45-BB01-5D151990CA16}" srcOrd="4" destOrd="0" parTransId="{EEB44A34-FAC8-41BF-99E0-EFC773E6EE70}" sibTransId="{4420C67D-A2E1-4807-B034-2B1EF8D2A355}"/>
    <dgm:cxn modelId="{98ABD34B-EE5E-45FE-BAAD-43E61A895511}" type="presOf" srcId="{206C6960-3ADC-4CA8-9A5D-A2EDFADDDB7F}" destId="{C0D7C4BB-D88E-48B2-A498-E0B772B33F19}" srcOrd="0" destOrd="0" presId="urn:microsoft.com/office/officeart/2005/8/layout/orgChart1"/>
    <dgm:cxn modelId="{5BCE300E-2B70-423D-A711-1C0CCF005D63}" type="presOf" srcId="{A083E3BA-5656-4C45-BB01-5D151990CA16}" destId="{8CCA13F2-BC48-46A4-A879-606906D8AAEB}" srcOrd="0" destOrd="0" presId="urn:microsoft.com/office/officeart/2005/8/layout/orgChart1"/>
    <dgm:cxn modelId="{27D6AFF5-4C16-43E8-91B2-92964E4CF714}" type="presOf" srcId="{404FCB11-92C0-4A89-90B5-AC04D86C6E4E}" destId="{F2A1C1AD-00CA-4A87-AF40-1DFA441E246F}" srcOrd="1" destOrd="0" presId="urn:microsoft.com/office/officeart/2005/8/layout/orgChart1"/>
    <dgm:cxn modelId="{42651F62-9575-413C-B4BE-1C156A4C6E83}" type="presOf" srcId="{EF33D1EC-3427-4853-AE1A-5226168619C3}" destId="{5EB2A2B1-B1FC-40CA-82A8-85AEF1E1FB6C}" srcOrd="0" destOrd="0" presId="urn:microsoft.com/office/officeart/2005/8/layout/orgChart1"/>
    <dgm:cxn modelId="{1861D078-A4C0-42E5-9D20-85765102C3E0}" srcId="{A191F908-4ACD-40D0-9F0C-D6E6F0825A93}" destId="{D19CCAF4-3965-4FC0-A742-69D1222A4732}" srcOrd="0" destOrd="0" parTransId="{11B94796-86B8-4618-8977-2A9687D09972}" sibTransId="{7393D108-4EA6-44E0-BF29-E0DC754511D4}"/>
    <dgm:cxn modelId="{5747E838-0963-47F9-A33F-A24A76AFD179}" type="presOf" srcId="{D19CCAF4-3965-4FC0-A742-69D1222A4732}" destId="{5BAE9612-6FAA-4E69-9B73-E4BC49393E54}" srcOrd="1" destOrd="0" presId="urn:microsoft.com/office/officeart/2005/8/layout/orgChart1"/>
    <dgm:cxn modelId="{A162CFA7-3281-4925-9E68-AB2E1EC96214}" type="presOf" srcId="{BE52BD48-0CA2-470A-BE86-C042C247B1A0}" destId="{3CC17710-75D9-48D5-96DA-7EEC6BC9EB03}" srcOrd="0" destOrd="0" presId="urn:microsoft.com/office/officeart/2005/8/layout/orgChart1"/>
    <dgm:cxn modelId="{5E50C9B4-2707-4678-93DD-4724E1F6EDE2}" srcId="{A191F908-4ACD-40D0-9F0C-D6E6F0825A93}" destId="{09147FE3-1C92-47E5-97FC-A7FA9D849277}" srcOrd="3" destOrd="0" parTransId="{9330B804-635B-44DB-899E-4108EECF8113}" sibTransId="{15C32769-5C8C-4BAF-9FC1-7CC924EB423D}"/>
    <dgm:cxn modelId="{5E1A4A7C-9EC1-479C-B881-94BE15F86C2D}" type="presOf" srcId="{D19CCAF4-3965-4FC0-A742-69D1222A4732}" destId="{D57CDED9-99A6-433A-B86D-A7E416AC96F3}" srcOrd="0" destOrd="0" presId="urn:microsoft.com/office/officeart/2005/8/layout/orgChart1"/>
    <dgm:cxn modelId="{FE5A1F1D-5A7E-4AD7-892F-EB1082B2C00D}" type="presOf" srcId="{EEB44A34-FAC8-41BF-99E0-EFC773E6EE70}" destId="{1916F4EA-6F50-44E4-B91C-DE176256745D}" srcOrd="0" destOrd="0" presId="urn:microsoft.com/office/officeart/2005/8/layout/orgChart1"/>
    <dgm:cxn modelId="{9B1B67EE-8E90-407E-A7A6-1C4353A1C47A}" type="presOf" srcId="{9330B804-635B-44DB-899E-4108EECF8113}" destId="{D0295C7C-37F2-4250-BB2F-BB7B0C2C6E65}" srcOrd="0" destOrd="0" presId="urn:microsoft.com/office/officeart/2005/8/layout/orgChart1"/>
    <dgm:cxn modelId="{7ABB53C2-B95E-489C-94F1-440A3D2E9864}" type="presOf" srcId="{11B94796-86B8-4618-8977-2A9687D09972}" destId="{0AFF586C-3817-4A10-99A7-730645E7E038}" srcOrd="0" destOrd="0" presId="urn:microsoft.com/office/officeart/2005/8/layout/orgChart1"/>
    <dgm:cxn modelId="{FEDF6A23-157C-4708-9FEB-5663CB45DCDE}" type="presOf" srcId="{A191F908-4ACD-40D0-9F0C-D6E6F0825A93}" destId="{FBFFA5DA-E35E-46C6-8DEB-F7A65B8BEC6E}" srcOrd="1" destOrd="0" presId="urn:microsoft.com/office/officeart/2005/8/layout/orgChart1"/>
    <dgm:cxn modelId="{A09319FF-5450-4E87-8705-55A87CA49C04}" type="presOf" srcId="{206C6960-3ADC-4CA8-9A5D-A2EDFADDDB7F}" destId="{45B1CE8E-09F6-4CAB-9460-5E77AF71242E}" srcOrd="1" destOrd="0" presId="urn:microsoft.com/office/officeart/2005/8/layout/orgChart1"/>
    <dgm:cxn modelId="{947BEE1F-B6F5-4957-A544-26D577DBEA01}" srcId="{A191F908-4ACD-40D0-9F0C-D6E6F0825A93}" destId="{206C6960-3ADC-4CA8-9A5D-A2EDFADDDB7F}" srcOrd="2" destOrd="0" parTransId="{BE52BD48-0CA2-470A-BE86-C042C247B1A0}" sibTransId="{D9BACFA6-E6B8-4C7C-8057-FE9D1D6080DE}"/>
    <dgm:cxn modelId="{91D4E220-0FA6-406E-8E95-F15BCE255E51}" type="presOf" srcId="{404FCB11-92C0-4A89-90B5-AC04D86C6E4E}" destId="{89B54211-77C2-4FB6-B8A7-A9147FA987BE}" srcOrd="0" destOrd="0" presId="urn:microsoft.com/office/officeart/2005/8/layout/orgChart1"/>
    <dgm:cxn modelId="{719D4590-D034-4DC0-A625-ECC158827F84}" type="presOf" srcId="{A083E3BA-5656-4C45-BB01-5D151990CA16}" destId="{CBCC25CC-C032-45B8-8F21-E775B0DE9827}" srcOrd="1" destOrd="0" presId="urn:microsoft.com/office/officeart/2005/8/layout/orgChart1"/>
    <dgm:cxn modelId="{8A4FB6FA-47B5-479B-A7C4-65EC45885367}" srcId="{A191F908-4ACD-40D0-9F0C-D6E6F0825A93}" destId="{404FCB11-92C0-4A89-90B5-AC04D86C6E4E}" srcOrd="1" destOrd="0" parTransId="{13AFAD0B-8877-4317-92DC-0A6EAE38E08C}" sibTransId="{2CD7F891-41F1-4432-AF61-C24AD743639A}"/>
    <dgm:cxn modelId="{88BE0534-60B4-4F5B-B9BF-A25A4BD34350}" type="presOf" srcId="{09147FE3-1C92-47E5-97FC-A7FA9D849277}" destId="{31DF5D5F-7ECE-42CF-A68E-55954DD2BDB0}" srcOrd="0" destOrd="0" presId="urn:microsoft.com/office/officeart/2005/8/layout/orgChart1"/>
    <dgm:cxn modelId="{7680F33E-C6C6-45FA-BB98-D42B58665832}" type="presParOf" srcId="{5EB2A2B1-B1FC-40CA-82A8-85AEF1E1FB6C}" destId="{B6B6462B-2808-455D-A44C-46C5472B1D75}" srcOrd="0" destOrd="0" presId="urn:microsoft.com/office/officeart/2005/8/layout/orgChart1"/>
    <dgm:cxn modelId="{433031A7-8B1A-414F-BD2B-4A788CE24CA8}" type="presParOf" srcId="{B6B6462B-2808-455D-A44C-46C5472B1D75}" destId="{7C96606E-4AAF-4C14-AC2E-66BD2E5CAAF6}" srcOrd="0" destOrd="0" presId="urn:microsoft.com/office/officeart/2005/8/layout/orgChart1"/>
    <dgm:cxn modelId="{3FB55536-5235-4E7C-B9BA-F2790515727D}" type="presParOf" srcId="{7C96606E-4AAF-4C14-AC2E-66BD2E5CAAF6}" destId="{94C1953D-B022-4A26-80B3-DCCC9A69F300}" srcOrd="0" destOrd="0" presId="urn:microsoft.com/office/officeart/2005/8/layout/orgChart1"/>
    <dgm:cxn modelId="{CB599DBD-E328-4444-884A-16F516C431B7}" type="presParOf" srcId="{7C96606E-4AAF-4C14-AC2E-66BD2E5CAAF6}" destId="{FBFFA5DA-E35E-46C6-8DEB-F7A65B8BEC6E}" srcOrd="1" destOrd="0" presId="urn:microsoft.com/office/officeart/2005/8/layout/orgChart1"/>
    <dgm:cxn modelId="{D3F6129D-73EF-4F40-B096-35589EB4302A}" type="presParOf" srcId="{B6B6462B-2808-455D-A44C-46C5472B1D75}" destId="{0F7BA0B2-3D3D-4C20-A008-D07CF5EB54EE}" srcOrd="1" destOrd="0" presId="urn:microsoft.com/office/officeart/2005/8/layout/orgChart1"/>
    <dgm:cxn modelId="{4B6C0671-CD02-408A-A74F-4C5D812EBCA7}" type="presParOf" srcId="{0F7BA0B2-3D3D-4C20-A008-D07CF5EB54EE}" destId="{0AFF586C-3817-4A10-99A7-730645E7E038}" srcOrd="0" destOrd="0" presId="urn:microsoft.com/office/officeart/2005/8/layout/orgChart1"/>
    <dgm:cxn modelId="{99AAF834-7824-4039-970A-3EC5F1EBC983}" type="presParOf" srcId="{0F7BA0B2-3D3D-4C20-A008-D07CF5EB54EE}" destId="{7E28EA03-294C-4288-98D0-B1CA96EB2EEA}" srcOrd="1" destOrd="0" presId="urn:microsoft.com/office/officeart/2005/8/layout/orgChart1"/>
    <dgm:cxn modelId="{77D9D750-AFD7-42EB-84C9-02C8A29B0087}" type="presParOf" srcId="{7E28EA03-294C-4288-98D0-B1CA96EB2EEA}" destId="{FA27159B-C764-4032-977C-7C43CAE3A46F}" srcOrd="0" destOrd="0" presId="urn:microsoft.com/office/officeart/2005/8/layout/orgChart1"/>
    <dgm:cxn modelId="{39558327-1912-473B-91EE-4D7FA6454058}" type="presParOf" srcId="{FA27159B-C764-4032-977C-7C43CAE3A46F}" destId="{D57CDED9-99A6-433A-B86D-A7E416AC96F3}" srcOrd="0" destOrd="0" presId="urn:microsoft.com/office/officeart/2005/8/layout/orgChart1"/>
    <dgm:cxn modelId="{3E4E387B-F881-4018-809C-449C250EC71B}" type="presParOf" srcId="{FA27159B-C764-4032-977C-7C43CAE3A46F}" destId="{5BAE9612-6FAA-4E69-9B73-E4BC49393E54}" srcOrd="1" destOrd="0" presId="urn:microsoft.com/office/officeart/2005/8/layout/orgChart1"/>
    <dgm:cxn modelId="{9E542563-67E0-46C4-B4FF-E8B1B6F3B060}" type="presParOf" srcId="{7E28EA03-294C-4288-98D0-B1CA96EB2EEA}" destId="{FB593042-3121-4DF7-8281-8D89B1B4DC6F}" srcOrd="1" destOrd="0" presId="urn:microsoft.com/office/officeart/2005/8/layout/orgChart1"/>
    <dgm:cxn modelId="{892FB6A0-A3E2-4569-A491-0F019FDA054C}" type="presParOf" srcId="{7E28EA03-294C-4288-98D0-B1CA96EB2EEA}" destId="{16C6D46F-AFF5-42E2-9B09-70A09AD720C8}" srcOrd="2" destOrd="0" presId="urn:microsoft.com/office/officeart/2005/8/layout/orgChart1"/>
    <dgm:cxn modelId="{FA9FCBB1-F975-4CA4-8502-59BB05F8DEB3}" type="presParOf" srcId="{0F7BA0B2-3D3D-4C20-A008-D07CF5EB54EE}" destId="{2B86BD71-973C-4792-95C8-794A3AA50248}" srcOrd="2" destOrd="0" presId="urn:microsoft.com/office/officeart/2005/8/layout/orgChart1"/>
    <dgm:cxn modelId="{A2A1BF0F-0223-46E6-8009-229D848C7521}" type="presParOf" srcId="{0F7BA0B2-3D3D-4C20-A008-D07CF5EB54EE}" destId="{C7F76F35-752F-48C2-912C-5DA4F65AB3EE}" srcOrd="3" destOrd="0" presId="urn:microsoft.com/office/officeart/2005/8/layout/orgChart1"/>
    <dgm:cxn modelId="{7659F5CB-2D39-4EE9-8399-EF275DA55D34}" type="presParOf" srcId="{C7F76F35-752F-48C2-912C-5DA4F65AB3EE}" destId="{487EC5B2-9B1D-4362-9E3C-81E0E5AD475B}" srcOrd="0" destOrd="0" presId="urn:microsoft.com/office/officeart/2005/8/layout/orgChart1"/>
    <dgm:cxn modelId="{BE8F68C4-50E4-4002-87F8-30322A9E61C1}" type="presParOf" srcId="{487EC5B2-9B1D-4362-9E3C-81E0E5AD475B}" destId="{89B54211-77C2-4FB6-B8A7-A9147FA987BE}" srcOrd="0" destOrd="0" presId="urn:microsoft.com/office/officeart/2005/8/layout/orgChart1"/>
    <dgm:cxn modelId="{F5B1248C-8057-4637-87C7-8AAEB23361BD}" type="presParOf" srcId="{487EC5B2-9B1D-4362-9E3C-81E0E5AD475B}" destId="{F2A1C1AD-00CA-4A87-AF40-1DFA441E246F}" srcOrd="1" destOrd="0" presId="urn:microsoft.com/office/officeart/2005/8/layout/orgChart1"/>
    <dgm:cxn modelId="{894E3B4F-5736-447E-A262-3D67F0788EE5}" type="presParOf" srcId="{C7F76F35-752F-48C2-912C-5DA4F65AB3EE}" destId="{95DECCB8-1149-410B-987F-E1C120950F86}" srcOrd="1" destOrd="0" presId="urn:microsoft.com/office/officeart/2005/8/layout/orgChart1"/>
    <dgm:cxn modelId="{23273864-FF6B-498B-856E-8724BE9E76E7}" type="presParOf" srcId="{C7F76F35-752F-48C2-912C-5DA4F65AB3EE}" destId="{1826C4D2-CB32-411A-8B80-368C0553B49A}" srcOrd="2" destOrd="0" presId="urn:microsoft.com/office/officeart/2005/8/layout/orgChart1"/>
    <dgm:cxn modelId="{6E11CEDF-E62B-470B-976C-184842140282}" type="presParOf" srcId="{0F7BA0B2-3D3D-4C20-A008-D07CF5EB54EE}" destId="{3CC17710-75D9-48D5-96DA-7EEC6BC9EB03}" srcOrd="4" destOrd="0" presId="urn:microsoft.com/office/officeart/2005/8/layout/orgChart1"/>
    <dgm:cxn modelId="{43244E52-50B1-4C19-B85D-DD2076C4683A}" type="presParOf" srcId="{0F7BA0B2-3D3D-4C20-A008-D07CF5EB54EE}" destId="{99E8437B-B471-4A87-A298-98F35A6F1788}" srcOrd="5" destOrd="0" presId="urn:microsoft.com/office/officeart/2005/8/layout/orgChart1"/>
    <dgm:cxn modelId="{5F2EC604-6BD7-4C28-89CA-41D8F06B474B}" type="presParOf" srcId="{99E8437B-B471-4A87-A298-98F35A6F1788}" destId="{E87EFA84-BCAD-4BFB-BC19-94F0A9311FE0}" srcOrd="0" destOrd="0" presId="urn:microsoft.com/office/officeart/2005/8/layout/orgChart1"/>
    <dgm:cxn modelId="{10D429EB-00F1-477F-BFE4-DE98AA5543D0}" type="presParOf" srcId="{E87EFA84-BCAD-4BFB-BC19-94F0A9311FE0}" destId="{C0D7C4BB-D88E-48B2-A498-E0B772B33F19}" srcOrd="0" destOrd="0" presId="urn:microsoft.com/office/officeart/2005/8/layout/orgChart1"/>
    <dgm:cxn modelId="{3893655D-A4EB-4D77-9A14-3795178CCEE3}" type="presParOf" srcId="{E87EFA84-BCAD-4BFB-BC19-94F0A9311FE0}" destId="{45B1CE8E-09F6-4CAB-9460-5E77AF71242E}" srcOrd="1" destOrd="0" presId="urn:microsoft.com/office/officeart/2005/8/layout/orgChart1"/>
    <dgm:cxn modelId="{C3F7771F-52BF-4A33-BCD4-28DCABD07222}" type="presParOf" srcId="{99E8437B-B471-4A87-A298-98F35A6F1788}" destId="{8CFB1177-94C1-461B-A377-685182617FB4}" srcOrd="1" destOrd="0" presId="urn:microsoft.com/office/officeart/2005/8/layout/orgChart1"/>
    <dgm:cxn modelId="{CA87BC94-7B40-4907-9069-7E8CAA7C7355}" type="presParOf" srcId="{99E8437B-B471-4A87-A298-98F35A6F1788}" destId="{21CF749E-D04B-4BD0-9F24-4657A51CFCD1}" srcOrd="2" destOrd="0" presId="urn:microsoft.com/office/officeart/2005/8/layout/orgChart1"/>
    <dgm:cxn modelId="{3C2BCB3D-D614-4997-99EE-5DF9EAB30C8B}" type="presParOf" srcId="{0F7BA0B2-3D3D-4C20-A008-D07CF5EB54EE}" destId="{D0295C7C-37F2-4250-BB2F-BB7B0C2C6E65}" srcOrd="6" destOrd="0" presId="urn:microsoft.com/office/officeart/2005/8/layout/orgChart1"/>
    <dgm:cxn modelId="{905C1E8A-E338-478B-8A1E-C203F91F7D6C}" type="presParOf" srcId="{0F7BA0B2-3D3D-4C20-A008-D07CF5EB54EE}" destId="{9D61C0E3-FD0E-4083-8141-DD8543A5CD56}" srcOrd="7" destOrd="0" presId="urn:microsoft.com/office/officeart/2005/8/layout/orgChart1"/>
    <dgm:cxn modelId="{5A4184FB-7190-477D-9560-3A981C8794B1}" type="presParOf" srcId="{9D61C0E3-FD0E-4083-8141-DD8543A5CD56}" destId="{26F2DE93-20A0-473C-9A53-80879D00C4D1}" srcOrd="0" destOrd="0" presId="urn:microsoft.com/office/officeart/2005/8/layout/orgChart1"/>
    <dgm:cxn modelId="{811788AD-5D57-4B85-93E4-B6AF7BE49665}" type="presParOf" srcId="{26F2DE93-20A0-473C-9A53-80879D00C4D1}" destId="{31DF5D5F-7ECE-42CF-A68E-55954DD2BDB0}" srcOrd="0" destOrd="0" presId="urn:microsoft.com/office/officeart/2005/8/layout/orgChart1"/>
    <dgm:cxn modelId="{B41C3E7C-D84D-4241-98FD-7E39A9CA90A2}" type="presParOf" srcId="{26F2DE93-20A0-473C-9A53-80879D00C4D1}" destId="{D8E7AFA2-C263-4C9A-A944-73417AD7C0ED}" srcOrd="1" destOrd="0" presId="urn:microsoft.com/office/officeart/2005/8/layout/orgChart1"/>
    <dgm:cxn modelId="{F00E899D-E0CA-4357-8D48-7B549AEBACF6}" type="presParOf" srcId="{9D61C0E3-FD0E-4083-8141-DD8543A5CD56}" destId="{E6EDD243-F165-4BDC-8EA3-A5879594E818}" srcOrd="1" destOrd="0" presId="urn:microsoft.com/office/officeart/2005/8/layout/orgChart1"/>
    <dgm:cxn modelId="{B70918E4-9B79-4801-8BA0-D377D8EA9DCE}" type="presParOf" srcId="{9D61C0E3-FD0E-4083-8141-DD8543A5CD56}" destId="{D8204ED7-E82C-4D7D-8D1D-E5C83ACCBFDF}" srcOrd="2" destOrd="0" presId="urn:microsoft.com/office/officeart/2005/8/layout/orgChart1"/>
    <dgm:cxn modelId="{3AD85160-09A8-498C-A348-DB38382C43C9}" type="presParOf" srcId="{0F7BA0B2-3D3D-4C20-A008-D07CF5EB54EE}" destId="{1916F4EA-6F50-44E4-B91C-DE176256745D}" srcOrd="8" destOrd="0" presId="urn:microsoft.com/office/officeart/2005/8/layout/orgChart1"/>
    <dgm:cxn modelId="{B69A3D24-5681-4153-AEE3-B3F94D6A28F7}" type="presParOf" srcId="{0F7BA0B2-3D3D-4C20-A008-D07CF5EB54EE}" destId="{8450E67F-3FB2-442A-85A3-37B165CC0B5C}" srcOrd="9" destOrd="0" presId="urn:microsoft.com/office/officeart/2005/8/layout/orgChart1"/>
    <dgm:cxn modelId="{3ACC2FB2-1BBA-4309-8F09-FFF01338D222}" type="presParOf" srcId="{8450E67F-3FB2-442A-85A3-37B165CC0B5C}" destId="{ED9AB5B7-44EE-4198-B401-5A3FD5AB1DCC}" srcOrd="0" destOrd="0" presId="urn:microsoft.com/office/officeart/2005/8/layout/orgChart1"/>
    <dgm:cxn modelId="{8B088AE3-3665-419A-9C75-D582C1798C51}" type="presParOf" srcId="{ED9AB5B7-44EE-4198-B401-5A3FD5AB1DCC}" destId="{8CCA13F2-BC48-46A4-A879-606906D8AAEB}" srcOrd="0" destOrd="0" presId="urn:microsoft.com/office/officeart/2005/8/layout/orgChart1"/>
    <dgm:cxn modelId="{CC9BFE88-8B1E-4EDD-A157-6CC673CEA5AD}" type="presParOf" srcId="{ED9AB5B7-44EE-4198-B401-5A3FD5AB1DCC}" destId="{CBCC25CC-C032-45B8-8F21-E775B0DE9827}" srcOrd="1" destOrd="0" presId="urn:microsoft.com/office/officeart/2005/8/layout/orgChart1"/>
    <dgm:cxn modelId="{89AD6B79-3923-4981-B1C8-1E507524DCA4}" type="presParOf" srcId="{8450E67F-3FB2-442A-85A3-37B165CC0B5C}" destId="{904579E1-951E-4AEA-ADD0-73B9C969F2E7}" srcOrd="1" destOrd="0" presId="urn:microsoft.com/office/officeart/2005/8/layout/orgChart1"/>
    <dgm:cxn modelId="{31386291-3EBB-4051-96FA-F37014639753}" type="presParOf" srcId="{8450E67F-3FB2-442A-85A3-37B165CC0B5C}" destId="{48BD68D2-8D01-4A0C-AF80-76EFE480E8BB}" srcOrd="2" destOrd="0" presId="urn:microsoft.com/office/officeart/2005/8/layout/orgChart1"/>
    <dgm:cxn modelId="{9B5B6E17-11C8-49E6-B83C-4E25B6DBA166}" type="presParOf" srcId="{B6B6462B-2808-455D-A44C-46C5472B1D75}" destId="{86D44376-A93D-4AFD-8A15-9ED8FF3C69A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980AFB6-A181-45B4-9C05-AB4F5C84B9F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ADAF9A0D-F632-4F69-9325-26078F56D899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Beşinci nesil jet uçaklarını operasyonel olarak kullanan ilk ülke ABD</a:t>
          </a:r>
          <a:endParaRPr lang="tr-TR" sz="2000" b="1" dirty="0"/>
        </a:p>
      </dgm:t>
    </dgm:pt>
    <dgm:pt modelId="{3845FA81-3971-402A-8ABF-019194ADE9E5}" type="parTrans" cxnId="{94A75DDE-D3DA-471F-923C-28ACC1253FC0}">
      <dgm:prSet/>
      <dgm:spPr/>
      <dgm:t>
        <a:bodyPr/>
        <a:lstStyle/>
        <a:p>
          <a:endParaRPr lang="tr-TR"/>
        </a:p>
      </dgm:t>
    </dgm:pt>
    <dgm:pt modelId="{280CA063-F92A-4BE3-9468-C72C30BF5570}" type="sibTrans" cxnId="{94A75DDE-D3DA-471F-923C-28ACC1253FC0}">
      <dgm:prSet/>
      <dgm:spPr/>
      <dgm:t>
        <a:bodyPr/>
        <a:lstStyle/>
        <a:p>
          <a:endParaRPr lang="tr-TR"/>
        </a:p>
      </dgm:t>
    </dgm:pt>
    <dgm:pt modelId="{A4E02015-7240-49ED-8AF0-B36071864C6A}">
      <dgm:prSet custT="1"/>
      <dgm:spPr/>
      <dgm:t>
        <a:bodyPr/>
        <a:lstStyle/>
        <a:p>
          <a:r>
            <a:rPr lang="tr-TR" sz="2000" b="1" i="0" dirty="0"/>
            <a:t>F-22 Raptor tek kişilik, çift motorlu bir jet uçağı </a:t>
          </a:r>
          <a:endParaRPr lang="tr-TR" sz="2000" b="1" dirty="0"/>
        </a:p>
      </dgm:t>
    </dgm:pt>
    <dgm:pt modelId="{F3137CF9-2A71-48C6-83EA-9340347639A5}" type="parTrans" cxnId="{ED0E00D5-BD2D-4436-B39E-407A187476B7}">
      <dgm:prSet/>
      <dgm:spPr/>
      <dgm:t>
        <a:bodyPr/>
        <a:lstStyle/>
        <a:p>
          <a:endParaRPr lang="tr-TR"/>
        </a:p>
      </dgm:t>
    </dgm:pt>
    <dgm:pt modelId="{BA2ECEFB-CBC5-4952-A74E-BE1833590F2C}" type="sibTrans" cxnId="{ED0E00D5-BD2D-4436-B39E-407A187476B7}">
      <dgm:prSet/>
      <dgm:spPr/>
      <dgm:t>
        <a:bodyPr/>
        <a:lstStyle/>
        <a:p>
          <a:endParaRPr lang="tr-TR"/>
        </a:p>
      </dgm:t>
    </dgm:pt>
    <dgm:pt modelId="{A47A9587-2229-4195-93C8-5CDCFB68E1F2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/>
            <a:t>Lockheed Martin firması tarafından üretilen F-22 Raptor, üstün stealth teknolojisi ve manevra kabiliyetiyle ön plana </a:t>
          </a:r>
          <a:r>
            <a:rPr lang="tr-TR" sz="2000" b="1" i="0" dirty="0" err="1"/>
            <a:t>çıkmaktaProjeye</a:t>
          </a:r>
          <a:r>
            <a:rPr lang="tr-TR" sz="2000" b="1" i="0" dirty="0"/>
            <a:t> Türkiye’nin de 11 ülke ortak olmuştu</a:t>
          </a:r>
          <a:endParaRPr lang="tr-TR" sz="2000" b="1" dirty="0"/>
        </a:p>
      </dgm:t>
    </dgm:pt>
    <dgm:pt modelId="{890D53DC-4DE6-43D4-85C7-72ACD3682C24}" type="parTrans" cxnId="{C70875B4-3B65-418F-AE36-65688F7EA60D}">
      <dgm:prSet/>
      <dgm:spPr/>
      <dgm:t>
        <a:bodyPr/>
        <a:lstStyle/>
        <a:p>
          <a:endParaRPr lang="tr-TR"/>
        </a:p>
      </dgm:t>
    </dgm:pt>
    <dgm:pt modelId="{139E83C1-B3C5-4061-967F-8D67C076E9F6}" type="sibTrans" cxnId="{C70875B4-3B65-418F-AE36-65688F7EA60D}">
      <dgm:prSet/>
      <dgm:spPr/>
      <dgm:t>
        <a:bodyPr/>
        <a:lstStyle/>
        <a:p>
          <a:endParaRPr lang="tr-TR"/>
        </a:p>
      </dgm:t>
    </dgm:pt>
    <dgm:pt modelId="{8C10314E-DAE7-4CB6-BC01-F472D1EA3EE0}">
      <dgm:prSet custT="1"/>
      <dgm:spPr/>
      <dgm:t>
        <a:bodyPr/>
        <a:lstStyle/>
        <a:p>
          <a:r>
            <a:rPr lang="tr-TR" sz="2000" b="1" i="0" dirty="0"/>
            <a:t>Tedarikler 187 adet F-22 Raptor ile sınırlandırıldı </a:t>
          </a:r>
          <a:endParaRPr lang="tr-TR" sz="2000" b="1" dirty="0"/>
        </a:p>
      </dgm:t>
    </dgm:pt>
    <dgm:pt modelId="{0B951F3F-791E-4E48-8EC2-73E15C8D2F2B}" type="parTrans" cxnId="{FE8B4288-D288-4CF2-8826-236E0424DC4D}">
      <dgm:prSet/>
      <dgm:spPr/>
      <dgm:t>
        <a:bodyPr/>
        <a:lstStyle/>
        <a:p>
          <a:endParaRPr lang="tr-TR"/>
        </a:p>
      </dgm:t>
    </dgm:pt>
    <dgm:pt modelId="{1496FD37-38F7-4194-88EE-71B3DEEAFA7C}" type="sibTrans" cxnId="{FE8B4288-D288-4CF2-8826-236E0424DC4D}">
      <dgm:prSet/>
      <dgm:spPr/>
      <dgm:t>
        <a:bodyPr/>
        <a:lstStyle/>
        <a:p>
          <a:endParaRPr lang="tr-TR"/>
        </a:p>
      </dgm:t>
    </dgm:pt>
    <dgm:pt modelId="{79E6AE00-AABC-4341-9B67-B9867E34FDC5}" type="pres">
      <dgm:prSet presAssocID="{4980AFB6-A181-45B4-9C05-AB4F5C84B9F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B30555B-BD33-4523-9CC6-EDE6FFA84748}" type="pres">
      <dgm:prSet presAssocID="{ADAF9A0D-F632-4F69-9325-26078F56D899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06316C-5635-4647-98F4-2DA8C991733D}" type="pres">
      <dgm:prSet presAssocID="{280CA063-F92A-4BE3-9468-C72C30BF5570}" presName="spacer" presStyleCnt="0"/>
      <dgm:spPr/>
    </dgm:pt>
    <dgm:pt modelId="{26FB866D-3454-42D8-BF69-FD62576253FA}" type="pres">
      <dgm:prSet presAssocID="{A4E02015-7240-49ED-8AF0-B36071864C6A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8ECF13-B09B-4959-8F6E-5841B549FF76}" type="pres">
      <dgm:prSet presAssocID="{BA2ECEFB-CBC5-4952-A74E-BE1833590F2C}" presName="spacer" presStyleCnt="0"/>
      <dgm:spPr/>
    </dgm:pt>
    <dgm:pt modelId="{2067D457-6307-48BD-8C1D-AA89DBBFB498}" type="pres">
      <dgm:prSet presAssocID="{A47A9587-2229-4195-93C8-5CDCFB68E1F2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44C3A6-78B1-42CD-BCBE-35BC01F266DD}" type="pres">
      <dgm:prSet presAssocID="{139E83C1-B3C5-4061-967F-8D67C076E9F6}" presName="spacer" presStyleCnt="0"/>
      <dgm:spPr/>
    </dgm:pt>
    <dgm:pt modelId="{A0183649-DC98-4D38-85CB-C4D9E651C9D7}" type="pres">
      <dgm:prSet presAssocID="{8C10314E-DAE7-4CB6-BC01-F472D1EA3EE0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3241255-04C5-43A2-90EB-F4317295866F}" type="presOf" srcId="{A4E02015-7240-49ED-8AF0-B36071864C6A}" destId="{26FB866D-3454-42D8-BF69-FD62576253FA}" srcOrd="0" destOrd="0" presId="urn:microsoft.com/office/officeart/2005/8/layout/vList2"/>
    <dgm:cxn modelId="{C70875B4-3B65-418F-AE36-65688F7EA60D}" srcId="{4980AFB6-A181-45B4-9C05-AB4F5C84B9F5}" destId="{A47A9587-2229-4195-93C8-5CDCFB68E1F2}" srcOrd="2" destOrd="0" parTransId="{890D53DC-4DE6-43D4-85C7-72ACD3682C24}" sibTransId="{139E83C1-B3C5-4061-967F-8D67C076E9F6}"/>
    <dgm:cxn modelId="{692BB9A5-E4DB-410A-9317-69F6E621651A}" type="presOf" srcId="{4980AFB6-A181-45B4-9C05-AB4F5C84B9F5}" destId="{79E6AE00-AABC-4341-9B67-B9867E34FDC5}" srcOrd="0" destOrd="0" presId="urn:microsoft.com/office/officeart/2005/8/layout/vList2"/>
    <dgm:cxn modelId="{FE8B4288-D288-4CF2-8826-236E0424DC4D}" srcId="{4980AFB6-A181-45B4-9C05-AB4F5C84B9F5}" destId="{8C10314E-DAE7-4CB6-BC01-F472D1EA3EE0}" srcOrd="3" destOrd="0" parTransId="{0B951F3F-791E-4E48-8EC2-73E15C8D2F2B}" sibTransId="{1496FD37-38F7-4194-88EE-71B3DEEAFA7C}"/>
    <dgm:cxn modelId="{E7D659EB-68F6-4D88-8378-15E83010BDB5}" type="presOf" srcId="{8C10314E-DAE7-4CB6-BC01-F472D1EA3EE0}" destId="{A0183649-DC98-4D38-85CB-C4D9E651C9D7}" srcOrd="0" destOrd="0" presId="urn:microsoft.com/office/officeart/2005/8/layout/vList2"/>
    <dgm:cxn modelId="{94A75DDE-D3DA-471F-923C-28ACC1253FC0}" srcId="{4980AFB6-A181-45B4-9C05-AB4F5C84B9F5}" destId="{ADAF9A0D-F632-4F69-9325-26078F56D899}" srcOrd="0" destOrd="0" parTransId="{3845FA81-3971-402A-8ABF-019194ADE9E5}" sibTransId="{280CA063-F92A-4BE3-9468-C72C30BF5570}"/>
    <dgm:cxn modelId="{ED0E00D5-BD2D-4436-B39E-407A187476B7}" srcId="{4980AFB6-A181-45B4-9C05-AB4F5C84B9F5}" destId="{A4E02015-7240-49ED-8AF0-B36071864C6A}" srcOrd="1" destOrd="0" parTransId="{F3137CF9-2A71-48C6-83EA-9340347639A5}" sibTransId="{BA2ECEFB-CBC5-4952-A74E-BE1833590F2C}"/>
    <dgm:cxn modelId="{79894045-4925-418C-AC97-D32FF5B49D4D}" type="presOf" srcId="{ADAF9A0D-F632-4F69-9325-26078F56D899}" destId="{0B30555B-BD33-4523-9CC6-EDE6FFA84748}" srcOrd="0" destOrd="0" presId="urn:microsoft.com/office/officeart/2005/8/layout/vList2"/>
    <dgm:cxn modelId="{72F60626-EC78-4991-86FF-23EA3E0D481E}" type="presOf" srcId="{A47A9587-2229-4195-93C8-5CDCFB68E1F2}" destId="{2067D457-6307-48BD-8C1D-AA89DBBFB498}" srcOrd="0" destOrd="0" presId="urn:microsoft.com/office/officeart/2005/8/layout/vList2"/>
    <dgm:cxn modelId="{108D8B0D-70BA-444E-B6DD-FDC86F38B6D9}" type="presParOf" srcId="{79E6AE00-AABC-4341-9B67-B9867E34FDC5}" destId="{0B30555B-BD33-4523-9CC6-EDE6FFA84748}" srcOrd="0" destOrd="0" presId="urn:microsoft.com/office/officeart/2005/8/layout/vList2"/>
    <dgm:cxn modelId="{9E38399D-2C15-45E2-8E2E-CE88256D1586}" type="presParOf" srcId="{79E6AE00-AABC-4341-9B67-B9867E34FDC5}" destId="{5B06316C-5635-4647-98F4-2DA8C991733D}" srcOrd="1" destOrd="0" presId="urn:microsoft.com/office/officeart/2005/8/layout/vList2"/>
    <dgm:cxn modelId="{37AD173A-9A74-4268-B9AF-6115CE2A12ED}" type="presParOf" srcId="{79E6AE00-AABC-4341-9B67-B9867E34FDC5}" destId="{26FB866D-3454-42D8-BF69-FD62576253FA}" srcOrd="2" destOrd="0" presId="urn:microsoft.com/office/officeart/2005/8/layout/vList2"/>
    <dgm:cxn modelId="{E14A52D3-9AF2-4525-A58A-889608AAA60A}" type="presParOf" srcId="{79E6AE00-AABC-4341-9B67-B9867E34FDC5}" destId="{4A8ECF13-B09B-4959-8F6E-5841B549FF76}" srcOrd="3" destOrd="0" presId="urn:microsoft.com/office/officeart/2005/8/layout/vList2"/>
    <dgm:cxn modelId="{EDB82463-2C7B-47F3-A502-599A66425405}" type="presParOf" srcId="{79E6AE00-AABC-4341-9B67-B9867E34FDC5}" destId="{2067D457-6307-48BD-8C1D-AA89DBBFB498}" srcOrd="4" destOrd="0" presId="urn:microsoft.com/office/officeart/2005/8/layout/vList2"/>
    <dgm:cxn modelId="{DB15C260-D937-4632-8B17-81773BDDD61C}" type="presParOf" srcId="{79E6AE00-AABC-4341-9B67-B9867E34FDC5}" destId="{B244C3A6-78B1-42CD-BCBE-35BC01F266DD}" srcOrd="5" destOrd="0" presId="urn:microsoft.com/office/officeart/2005/8/layout/vList2"/>
    <dgm:cxn modelId="{4940600C-7E4C-4E84-9A07-D1ECF86A46A6}" type="presParOf" srcId="{79E6AE00-AABC-4341-9B67-B9867E34FDC5}" destId="{A0183649-DC98-4D38-85CB-C4D9E651C9D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895943B-EC60-4801-AFFD-12AF7DEC812E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33BDB2D2-E87E-4A40-84DC-68CCB921C650}">
      <dgm:prSet custT="1"/>
      <dgm:spPr>
        <a:solidFill>
          <a:srgbClr val="C00000"/>
        </a:solidFill>
      </dgm:spPr>
      <dgm:t>
        <a:bodyPr/>
        <a:lstStyle/>
        <a:p>
          <a:pPr algn="l"/>
          <a:r>
            <a:rPr lang="tr-TR" sz="2000" b="1" i="0" dirty="0"/>
            <a:t>Üretilen 12 adet prototip ile uçağın gelişim süreci devam etmektedir</a:t>
          </a:r>
          <a:endParaRPr lang="tr-TR" sz="2000" b="1" dirty="0"/>
        </a:p>
      </dgm:t>
    </dgm:pt>
    <dgm:pt modelId="{B0A97D6B-4348-471A-AFAB-BCAE0229B8C9}" type="parTrans" cxnId="{FB325EDF-72F4-4D99-9CC1-7A2568316FEB}">
      <dgm:prSet/>
      <dgm:spPr/>
      <dgm:t>
        <a:bodyPr/>
        <a:lstStyle/>
        <a:p>
          <a:endParaRPr lang="tr-TR"/>
        </a:p>
      </dgm:t>
    </dgm:pt>
    <dgm:pt modelId="{EE970CA6-C104-4A8F-9AAB-21EB9DB15B1A}" type="sibTrans" cxnId="{FB325EDF-72F4-4D99-9CC1-7A2568316FEB}">
      <dgm:prSet/>
      <dgm:spPr/>
      <dgm:t>
        <a:bodyPr/>
        <a:lstStyle/>
        <a:p>
          <a:endParaRPr lang="tr-TR"/>
        </a:p>
      </dgm:t>
    </dgm:pt>
    <dgm:pt modelId="{122FC2C1-C483-4CAD-9388-AC888063B0BE}">
      <dgm:prSet custT="1"/>
      <dgm:spPr/>
      <dgm:t>
        <a:bodyPr/>
        <a:lstStyle/>
        <a:p>
          <a:pPr algn="l"/>
          <a:r>
            <a:rPr lang="tr-TR" sz="2000" b="1" i="0" dirty="0"/>
            <a:t>Rusya MiG-41 programı ile bir önleyici uçak geliştirmektedir</a:t>
          </a:r>
          <a:endParaRPr lang="tr-TR" sz="2000" b="1" dirty="0"/>
        </a:p>
      </dgm:t>
    </dgm:pt>
    <dgm:pt modelId="{C44B4BF1-7C07-4505-84C9-30142BEDA19D}" type="parTrans" cxnId="{F40E2905-A1C4-4CFC-9D2F-2F9E2EA24130}">
      <dgm:prSet/>
      <dgm:spPr/>
      <dgm:t>
        <a:bodyPr/>
        <a:lstStyle/>
        <a:p>
          <a:endParaRPr lang="tr-TR"/>
        </a:p>
      </dgm:t>
    </dgm:pt>
    <dgm:pt modelId="{00A7E167-9F69-4CC1-A8BA-57304AC13320}" type="sibTrans" cxnId="{F40E2905-A1C4-4CFC-9D2F-2F9E2EA24130}">
      <dgm:prSet/>
      <dgm:spPr/>
      <dgm:t>
        <a:bodyPr/>
        <a:lstStyle/>
        <a:p>
          <a:endParaRPr lang="tr-TR"/>
        </a:p>
      </dgm:t>
    </dgm:pt>
    <dgm:pt modelId="{876A3DA5-99A7-45C9-BD4C-286202B4340A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 err="1"/>
            <a:t>Mikoyan-Gourevitch</a:t>
          </a:r>
          <a:r>
            <a:rPr lang="tr-TR" sz="2000" b="1" i="0" dirty="0"/>
            <a:t> (</a:t>
          </a:r>
          <a:r>
            <a:rPr lang="tr-TR" sz="2000" b="1" i="0" dirty="0" err="1"/>
            <a:t>MiG</a:t>
          </a:r>
          <a:r>
            <a:rPr lang="tr-TR" sz="2000" b="1" i="0" dirty="0"/>
            <a:t>) CEO’su </a:t>
          </a:r>
          <a:r>
            <a:rPr lang="tr-TR" sz="2000" b="1" i="0" dirty="0" err="1"/>
            <a:t>Ilia</a:t>
          </a:r>
          <a:r>
            <a:rPr lang="tr-TR" sz="2000" b="1" i="0" dirty="0"/>
            <a:t> </a:t>
          </a:r>
          <a:r>
            <a:rPr lang="tr-TR" sz="2000" b="1" i="0" dirty="0" err="1"/>
            <a:t>Tarassenko</a:t>
          </a:r>
          <a:r>
            <a:rPr lang="tr-TR" sz="2000" b="1" i="0" dirty="0"/>
            <a:t> “Gelecekteki MiG-41 savaşçımız, uzaya uçabilecek” demiş ve Mig-41 jet uçağının yeni silah türleri kullanan, yeni gizlilik teknolojileriyle donatılan, büyük miktarda silah taşıyabilen ve çok büyük bir önleme yarıçapına sahip bir platform olarak ifade etmişti.</a:t>
          </a:r>
          <a:endParaRPr lang="tr-TR" sz="2000" b="1" dirty="0"/>
        </a:p>
      </dgm:t>
    </dgm:pt>
    <dgm:pt modelId="{0A0022A5-4F22-4CE9-99AF-A7C8CA2710EA}" type="parTrans" cxnId="{4439204F-B621-4B01-A410-6E16E98DB6C0}">
      <dgm:prSet/>
      <dgm:spPr/>
      <dgm:t>
        <a:bodyPr/>
        <a:lstStyle/>
        <a:p>
          <a:endParaRPr lang="tr-TR"/>
        </a:p>
      </dgm:t>
    </dgm:pt>
    <dgm:pt modelId="{C8001BA8-0172-43E2-8BAC-C2F487A604EE}" type="sibTrans" cxnId="{4439204F-B621-4B01-A410-6E16E98DB6C0}">
      <dgm:prSet/>
      <dgm:spPr/>
      <dgm:t>
        <a:bodyPr/>
        <a:lstStyle/>
        <a:p>
          <a:endParaRPr lang="tr-TR"/>
        </a:p>
      </dgm:t>
    </dgm:pt>
    <dgm:pt modelId="{445EE96F-1070-49E1-9E5D-CF5C6D42D2C9}" type="pres">
      <dgm:prSet presAssocID="{E895943B-EC60-4801-AFFD-12AF7DEC812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15C6DFD-9752-4221-A815-C609CBA84C44}" type="pres">
      <dgm:prSet presAssocID="{33BDB2D2-E87E-4A40-84DC-68CCB921C650}" presName="linNode" presStyleCnt="0"/>
      <dgm:spPr/>
    </dgm:pt>
    <dgm:pt modelId="{BB405D45-318A-4292-9149-F6ED0F9B4A35}" type="pres">
      <dgm:prSet presAssocID="{33BDB2D2-E87E-4A40-84DC-68CCB921C650}" presName="parentText" presStyleLbl="node1" presStyleIdx="0" presStyleCnt="3" custScaleX="18519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9DD649-0C18-4AD9-996E-E5C14530CC88}" type="pres">
      <dgm:prSet presAssocID="{EE970CA6-C104-4A8F-9AAB-21EB9DB15B1A}" presName="sp" presStyleCnt="0"/>
      <dgm:spPr/>
    </dgm:pt>
    <dgm:pt modelId="{4A8CD674-9B9E-46F2-BB36-0398791B00EC}" type="pres">
      <dgm:prSet presAssocID="{122FC2C1-C483-4CAD-9388-AC888063B0BE}" presName="linNode" presStyleCnt="0"/>
      <dgm:spPr/>
    </dgm:pt>
    <dgm:pt modelId="{9D13B1BE-B05D-4E36-8BF9-A770C6E55AEF}" type="pres">
      <dgm:prSet presAssocID="{122FC2C1-C483-4CAD-9388-AC888063B0BE}" presName="parentText" presStyleLbl="node1" presStyleIdx="1" presStyleCnt="3" custScaleX="19581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090409-007B-4860-AE27-71493AB38386}" type="pres">
      <dgm:prSet presAssocID="{00A7E167-9F69-4CC1-A8BA-57304AC13320}" presName="sp" presStyleCnt="0"/>
      <dgm:spPr/>
    </dgm:pt>
    <dgm:pt modelId="{FC0A9502-0D15-4978-B580-680F00945724}" type="pres">
      <dgm:prSet presAssocID="{876A3DA5-99A7-45C9-BD4C-286202B4340A}" presName="linNode" presStyleCnt="0"/>
      <dgm:spPr/>
    </dgm:pt>
    <dgm:pt modelId="{21EA626A-E56B-44EA-BFBE-019075FD8664}" type="pres">
      <dgm:prSet presAssocID="{876A3DA5-99A7-45C9-BD4C-286202B4340A}" presName="parentText" presStyleLbl="node1" presStyleIdx="2" presStyleCnt="3" custScaleX="25348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C12ED6D-6F74-4BFF-A92F-80410DA5142D}" type="presOf" srcId="{E895943B-EC60-4801-AFFD-12AF7DEC812E}" destId="{445EE96F-1070-49E1-9E5D-CF5C6D42D2C9}" srcOrd="0" destOrd="0" presId="urn:microsoft.com/office/officeart/2005/8/layout/vList5"/>
    <dgm:cxn modelId="{7BA0534F-24F0-41AF-9F95-53BB6DBAABF5}" type="presOf" srcId="{876A3DA5-99A7-45C9-BD4C-286202B4340A}" destId="{21EA626A-E56B-44EA-BFBE-019075FD8664}" srcOrd="0" destOrd="0" presId="urn:microsoft.com/office/officeart/2005/8/layout/vList5"/>
    <dgm:cxn modelId="{4439204F-B621-4B01-A410-6E16E98DB6C0}" srcId="{E895943B-EC60-4801-AFFD-12AF7DEC812E}" destId="{876A3DA5-99A7-45C9-BD4C-286202B4340A}" srcOrd="2" destOrd="0" parTransId="{0A0022A5-4F22-4CE9-99AF-A7C8CA2710EA}" sibTransId="{C8001BA8-0172-43E2-8BAC-C2F487A604EE}"/>
    <dgm:cxn modelId="{F40E2905-A1C4-4CFC-9D2F-2F9E2EA24130}" srcId="{E895943B-EC60-4801-AFFD-12AF7DEC812E}" destId="{122FC2C1-C483-4CAD-9388-AC888063B0BE}" srcOrd="1" destOrd="0" parTransId="{C44B4BF1-7C07-4505-84C9-30142BEDA19D}" sibTransId="{00A7E167-9F69-4CC1-A8BA-57304AC13320}"/>
    <dgm:cxn modelId="{D153FA91-C763-45E0-95FE-F0E1FDF92D33}" type="presOf" srcId="{33BDB2D2-E87E-4A40-84DC-68CCB921C650}" destId="{BB405D45-318A-4292-9149-F6ED0F9B4A35}" srcOrd="0" destOrd="0" presId="urn:microsoft.com/office/officeart/2005/8/layout/vList5"/>
    <dgm:cxn modelId="{FB325EDF-72F4-4D99-9CC1-7A2568316FEB}" srcId="{E895943B-EC60-4801-AFFD-12AF7DEC812E}" destId="{33BDB2D2-E87E-4A40-84DC-68CCB921C650}" srcOrd="0" destOrd="0" parTransId="{B0A97D6B-4348-471A-AFAB-BCAE0229B8C9}" sibTransId="{EE970CA6-C104-4A8F-9AAB-21EB9DB15B1A}"/>
    <dgm:cxn modelId="{F6497D72-7B6C-45C7-A127-E24243AE4FA9}" type="presOf" srcId="{122FC2C1-C483-4CAD-9388-AC888063B0BE}" destId="{9D13B1BE-B05D-4E36-8BF9-A770C6E55AEF}" srcOrd="0" destOrd="0" presId="urn:microsoft.com/office/officeart/2005/8/layout/vList5"/>
    <dgm:cxn modelId="{AA2A2F23-F1C8-4E7A-92B9-A04D6F28AC14}" type="presParOf" srcId="{445EE96F-1070-49E1-9E5D-CF5C6D42D2C9}" destId="{015C6DFD-9752-4221-A815-C609CBA84C44}" srcOrd="0" destOrd="0" presId="urn:microsoft.com/office/officeart/2005/8/layout/vList5"/>
    <dgm:cxn modelId="{B3F033EC-15C9-4A36-8185-A06BDDD0531C}" type="presParOf" srcId="{015C6DFD-9752-4221-A815-C609CBA84C44}" destId="{BB405D45-318A-4292-9149-F6ED0F9B4A35}" srcOrd="0" destOrd="0" presId="urn:microsoft.com/office/officeart/2005/8/layout/vList5"/>
    <dgm:cxn modelId="{D2FDDDDA-435C-41FD-91E7-1D3E79F9DD8D}" type="presParOf" srcId="{445EE96F-1070-49E1-9E5D-CF5C6D42D2C9}" destId="{919DD649-0C18-4AD9-996E-E5C14530CC88}" srcOrd="1" destOrd="0" presId="urn:microsoft.com/office/officeart/2005/8/layout/vList5"/>
    <dgm:cxn modelId="{0A9F626B-DC54-4D53-A472-27E0665B1C94}" type="presParOf" srcId="{445EE96F-1070-49E1-9E5D-CF5C6D42D2C9}" destId="{4A8CD674-9B9E-46F2-BB36-0398791B00EC}" srcOrd="2" destOrd="0" presId="urn:microsoft.com/office/officeart/2005/8/layout/vList5"/>
    <dgm:cxn modelId="{78F7BE63-66C7-4D7A-A883-89699A88B72B}" type="presParOf" srcId="{4A8CD674-9B9E-46F2-BB36-0398791B00EC}" destId="{9D13B1BE-B05D-4E36-8BF9-A770C6E55AEF}" srcOrd="0" destOrd="0" presId="urn:microsoft.com/office/officeart/2005/8/layout/vList5"/>
    <dgm:cxn modelId="{2C92BB61-F4F6-43D2-B23A-EF733D118C12}" type="presParOf" srcId="{445EE96F-1070-49E1-9E5D-CF5C6D42D2C9}" destId="{8D090409-007B-4860-AE27-71493AB38386}" srcOrd="3" destOrd="0" presId="urn:microsoft.com/office/officeart/2005/8/layout/vList5"/>
    <dgm:cxn modelId="{AC1B06AE-AD47-4F09-A496-DF9B174101E9}" type="presParOf" srcId="{445EE96F-1070-49E1-9E5D-CF5C6D42D2C9}" destId="{FC0A9502-0D15-4978-B580-680F00945724}" srcOrd="4" destOrd="0" presId="urn:microsoft.com/office/officeart/2005/8/layout/vList5"/>
    <dgm:cxn modelId="{46E57C3B-FBC0-4D41-A449-B8BF470D66FB}" type="presParOf" srcId="{FC0A9502-0D15-4978-B580-680F00945724}" destId="{21EA626A-E56B-44EA-BFBE-019075FD866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2595FA9-2A12-4F91-A599-A147C14BCBB7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41ED9B71-041D-403B-866C-DFD3B6A7B6D3}">
      <dgm:prSet/>
      <dgm:spPr>
        <a:solidFill>
          <a:srgbClr val="C00000"/>
        </a:solidFill>
      </dgm:spPr>
      <dgm:t>
        <a:bodyPr/>
        <a:lstStyle/>
        <a:p>
          <a:r>
            <a:rPr lang="tr-TR" b="1" i="0" dirty="0" err="1"/>
            <a:t>Chengdu</a:t>
          </a:r>
          <a:r>
            <a:rPr lang="tr-TR" b="1" i="0" dirty="0"/>
            <a:t> J-20, ilk kez 2011 yılında uçtu ve 2017’de Çin Halk Kurtuluş Ordusu Hava Kuvvetleri (PLAAF) uçağın aktif olarak filoda görevlendirildi</a:t>
          </a:r>
          <a:endParaRPr lang="tr-TR" dirty="0"/>
        </a:p>
      </dgm:t>
    </dgm:pt>
    <dgm:pt modelId="{B961269A-61BD-40C9-8F11-C17B4A1C8E5F}" type="parTrans" cxnId="{5423D826-0232-4199-A836-844EBE38EFE0}">
      <dgm:prSet/>
      <dgm:spPr/>
      <dgm:t>
        <a:bodyPr/>
        <a:lstStyle/>
        <a:p>
          <a:endParaRPr lang="tr-TR"/>
        </a:p>
      </dgm:t>
    </dgm:pt>
    <dgm:pt modelId="{3ABD2828-6302-4FD7-A159-D10655F94855}" type="sibTrans" cxnId="{5423D826-0232-4199-A836-844EBE38EFE0}">
      <dgm:prSet/>
      <dgm:spPr/>
      <dgm:t>
        <a:bodyPr/>
        <a:lstStyle/>
        <a:p>
          <a:endParaRPr lang="tr-TR"/>
        </a:p>
      </dgm:t>
    </dgm:pt>
    <dgm:pt modelId="{78DEBDB4-92E1-4E35-9B6A-25FD5D0E73FE}">
      <dgm:prSet/>
      <dgm:spPr/>
      <dgm:t>
        <a:bodyPr/>
        <a:lstStyle/>
        <a:p>
          <a:r>
            <a:rPr lang="tr-TR" b="1" i="0" dirty="0" err="1"/>
            <a:t>Shenyang</a:t>
          </a:r>
          <a:r>
            <a:rPr lang="tr-TR" b="1" i="0" dirty="0"/>
            <a:t> FC-31 / J-31, uçağı ilk uçuşunu Kasım 2012 tarihinde yapmış çift motorlu, beşinci nesil çok rollü savaş uçağıdır</a:t>
          </a:r>
          <a:endParaRPr lang="tr-TR" dirty="0"/>
        </a:p>
      </dgm:t>
    </dgm:pt>
    <dgm:pt modelId="{7E198ABA-7818-49EA-A16D-2CCA35011832}" type="parTrans" cxnId="{A4318229-3147-4C27-95E3-056FF6378D41}">
      <dgm:prSet/>
      <dgm:spPr/>
      <dgm:t>
        <a:bodyPr/>
        <a:lstStyle/>
        <a:p>
          <a:endParaRPr lang="tr-TR"/>
        </a:p>
      </dgm:t>
    </dgm:pt>
    <dgm:pt modelId="{9F056335-BCD1-485E-9326-1BBABBE84881}" type="sibTrans" cxnId="{A4318229-3147-4C27-95E3-056FF6378D41}">
      <dgm:prSet/>
      <dgm:spPr/>
      <dgm:t>
        <a:bodyPr/>
        <a:lstStyle/>
        <a:p>
          <a:endParaRPr lang="tr-TR"/>
        </a:p>
      </dgm:t>
    </dgm:pt>
    <dgm:pt modelId="{77A2C03F-75FB-4004-95D4-CD4FA04F80E3}">
      <dgm:prSet/>
      <dgm:spPr>
        <a:solidFill>
          <a:srgbClr val="00B050"/>
        </a:solidFill>
      </dgm:spPr>
      <dgm:t>
        <a:bodyPr/>
        <a:lstStyle/>
        <a:p>
          <a:r>
            <a:rPr lang="tr-TR" b="1" i="0" dirty="0"/>
            <a:t>F-35 projesine dâhil olan bir Avrupa ülkesinden F-35 verileri çalınarak geliştirildiği iddia edilen J-31; Çin uçak sanayinin F-35’e rakip olarak ürettiği çok rollü bir avcı uçağıdır</a:t>
          </a:r>
          <a:endParaRPr lang="tr-TR" dirty="0"/>
        </a:p>
      </dgm:t>
    </dgm:pt>
    <dgm:pt modelId="{E53358C2-F2BD-4C83-9216-D93DB0C3B442}" type="parTrans" cxnId="{05F80CBA-16DF-445E-84F6-6C2B90792676}">
      <dgm:prSet/>
      <dgm:spPr/>
      <dgm:t>
        <a:bodyPr/>
        <a:lstStyle/>
        <a:p>
          <a:endParaRPr lang="tr-TR"/>
        </a:p>
      </dgm:t>
    </dgm:pt>
    <dgm:pt modelId="{3D039BB5-C446-4FCD-846F-C7C742CB1637}" type="sibTrans" cxnId="{05F80CBA-16DF-445E-84F6-6C2B90792676}">
      <dgm:prSet/>
      <dgm:spPr/>
      <dgm:t>
        <a:bodyPr/>
        <a:lstStyle/>
        <a:p>
          <a:endParaRPr lang="tr-TR"/>
        </a:p>
      </dgm:t>
    </dgm:pt>
    <dgm:pt modelId="{252B1EC7-9FDA-4E02-A905-2E7698CDCD5A}" type="pres">
      <dgm:prSet presAssocID="{92595FA9-2A12-4F91-A599-A147C14BCBB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191A261-0C24-4009-A79D-532E3C32D7A4}" type="pres">
      <dgm:prSet presAssocID="{41ED9B71-041D-403B-866C-DFD3B6A7B6D3}" presName="linNode" presStyleCnt="0"/>
      <dgm:spPr/>
    </dgm:pt>
    <dgm:pt modelId="{E9C95C13-A3D1-4889-A4CC-7C2154D2EDE9}" type="pres">
      <dgm:prSet presAssocID="{41ED9B71-041D-403B-866C-DFD3B6A7B6D3}" presName="parentText" presStyleLbl="node1" presStyleIdx="0" presStyleCnt="3" custScaleX="18271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DCE572-35B5-4037-A1F2-BF980334FF33}" type="pres">
      <dgm:prSet presAssocID="{3ABD2828-6302-4FD7-A159-D10655F94855}" presName="sp" presStyleCnt="0"/>
      <dgm:spPr/>
    </dgm:pt>
    <dgm:pt modelId="{BEC47E17-026F-4DAD-9C11-A8A1FCF025ED}" type="pres">
      <dgm:prSet presAssocID="{78DEBDB4-92E1-4E35-9B6A-25FD5D0E73FE}" presName="linNode" presStyleCnt="0"/>
      <dgm:spPr/>
    </dgm:pt>
    <dgm:pt modelId="{887CF120-1F5D-49DC-BAA0-507D557616BA}" type="pres">
      <dgm:prSet presAssocID="{78DEBDB4-92E1-4E35-9B6A-25FD5D0E73FE}" presName="parentText" presStyleLbl="node1" presStyleIdx="1" presStyleCnt="3" custScaleX="20118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CC8E55-3541-4F77-A80D-3E1478362BBC}" type="pres">
      <dgm:prSet presAssocID="{9F056335-BCD1-485E-9326-1BBABBE84881}" presName="sp" presStyleCnt="0"/>
      <dgm:spPr/>
    </dgm:pt>
    <dgm:pt modelId="{E74345B0-B85D-4D90-8B5F-23EFE3A5525D}" type="pres">
      <dgm:prSet presAssocID="{77A2C03F-75FB-4004-95D4-CD4FA04F80E3}" presName="linNode" presStyleCnt="0"/>
      <dgm:spPr/>
    </dgm:pt>
    <dgm:pt modelId="{B5CAC626-DCDF-4CCA-94CE-0282F45EEDDA}" type="pres">
      <dgm:prSet presAssocID="{77A2C03F-75FB-4004-95D4-CD4FA04F80E3}" presName="parentText" presStyleLbl="node1" presStyleIdx="2" presStyleCnt="3" custScaleX="23485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F99CB2-C4D6-4841-9C36-438E4B444BF1}" type="presOf" srcId="{77A2C03F-75FB-4004-95D4-CD4FA04F80E3}" destId="{B5CAC626-DCDF-4CCA-94CE-0282F45EEDDA}" srcOrd="0" destOrd="0" presId="urn:microsoft.com/office/officeart/2005/8/layout/vList5"/>
    <dgm:cxn modelId="{5423D826-0232-4199-A836-844EBE38EFE0}" srcId="{92595FA9-2A12-4F91-A599-A147C14BCBB7}" destId="{41ED9B71-041D-403B-866C-DFD3B6A7B6D3}" srcOrd="0" destOrd="0" parTransId="{B961269A-61BD-40C9-8F11-C17B4A1C8E5F}" sibTransId="{3ABD2828-6302-4FD7-A159-D10655F94855}"/>
    <dgm:cxn modelId="{A4318229-3147-4C27-95E3-056FF6378D41}" srcId="{92595FA9-2A12-4F91-A599-A147C14BCBB7}" destId="{78DEBDB4-92E1-4E35-9B6A-25FD5D0E73FE}" srcOrd="1" destOrd="0" parTransId="{7E198ABA-7818-49EA-A16D-2CCA35011832}" sibTransId="{9F056335-BCD1-485E-9326-1BBABBE84881}"/>
    <dgm:cxn modelId="{5554795F-FCA9-4962-B730-D305B76FF4B6}" type="presOf" srcId="{78DEBDB4-92E1-4E35-9B6A-25FD5D0E73FE}" destId="{887CF120-1F5D-49DC-BAA0-507D557616BA}" srcOrd="0" destOrd="0" presId="urn:microsoft.com/office/officeart/2005/8/layout/vList5"/>
    <dgm:cxn modelId="{05F80CBA-16DF-445E-84F6-6C2B90792676}" srcId="{92595FA9-2A12-4F91-A599-A147C14BCBB7}" destId="{77A2C03F-75FB-4004-95D4-CD4FA04F80E3}" srcOrd="2" destOrd="0" parTransId="{E53358C2-F2BD-4C83-9216-D93DB0C3B442}" sibTransId="{3D039BB5-C446-4FCD-846F-C7C742CB1637}"/>
    <dgm:cxn modelId="{3B9F6CDA-6D88-4757-9B78-5FFE42284387}" type="presOf" srcId="{41ED9B71-041D-403B-866C-DFD3B6A7B6D3}" destId="{E9C95C13-A3D1-4889-A4CC-7C2154D2EDE9}" srcOrd="0" destOrd="0" presId="urn:microsoft.com/office/officeart/2005/8/layout/vList5"/>
    <dgm:cxn modelId="{B579A3AB-682D-4EF3-8A57-46A6C6B58C18}" type="presOf" srcId="{92595FA9-2A12-4F91-A599-A147C14BCBB7}" destId="{252B1EC7-9FDA-4E02-A905-2E7698CDCD5A}" srcOrd="0" destOrd="0" presId="urn:microsoft.com/office/officeart/2005/8/layout/vList5"/>
    <dgm:cxn modelId="{FAF72B74-40AD-4168-95A3-C710D037EA20}" type="presParOf" srcId="{252B1EC7-9FDA-4E02-A905-2E7698CDCD5A}" destId="{1191A261-0C24-4009-A79D-532E3C32D7A4}" srcOrd="0" destOrd="0" presId="urn:microsoft.com/office/officeart/2005/8/layout/vList5"/>
    <dgm:cxn modelId="{8EB3CA4F-B60A-4BCA-B86D-D9B55C78B62E}" type="presParOf" srcId="{1191A261-0C24-4009-A79D-532E3C32D7A4}" destId="{E9C95C13-A3D1-4889-A4CC-7C2154D2EDE9}" srcOrd="0" destOrd="0" presId="urn:microsoft.com/office/officeart/2005/8/layout/vList5"/>
    <dgm:cxn modelId="{FC695125-3E48-40E2-8059-DCF0605EDAAB}" type="presParOf" srcId="{252B1EC7-9FDA-4E02-A905-2E7698CDCD5A}" destId="{34DCE572-35B5-4037-A1F2-BF980334FF33}" srcOrd="1" destOrd="0" presId="urn:microsoft.com/office/officeart/2005/8/layout/vList5"/>
    <dgm:cxn modelId="{41A105F0-DE78-4A6E-832C-9E7D72D39235}" type="presParOf" srcId="{252B1EC7-9FDA-4E02-A905-2E7698CDCD5A}" destId="{BEC47E17-026F-4DAD-9C11-A8A1FCF025ED}" srcOrd="2" destOrd="0" presId="urn:microsoft.com/office/officeart/2005/8/layout/vList5"/>
    <dgm:cxn modelId="{2FFAFCC0-88C3-48B6-9ACB-713C291CF927}" type="presParOf" srcId="{BEC47E17-026F-4DAD-9C11-A8A1FCF025ED}" destId="{887CF120-1F5D-49DC-BAA0-507D557616BA}" srcOrd="0" destOrd="0" presId="urn:microsoft.com/office/officeart/2005/8/layout/vList5"/>
    <dgm:cxn modelId="{6EE7A9D9-C7AC-4E50-AB81-E90968E41237}" type="presParOf" srcId="{252B1EC7-9FDA-4E02-A905-2E7698CDCD5A}" destId="{69CC8E55-3541-4F77-A80D-3E1478362BBC}" srcOrd="3" destOrd="0" presId="urn:microsoft.com/office/officeart/2005/8/layout/vList5"/>
    <dgm:cxn modelId="{D82981CF-B67B-4DC7-9138-51DB88FAF650}" type="presParOf" srcId="{252B1EC7-9FDA-4E02-A905-2E7698CDCD5A}" destId="{E74345B0-B85D-4D90-8B5F-23EFE3A5525D}" srcOrd="4" destOrd="0" presId="urn:microsoft.com/office/officeart/2005/8/layout/vList5"/>
    <dgm:cxn modelId="{699CE283-15E2-48E3-8A06-7E559297445D}" type="presParOf" srcId="{E74345B0-B85D-4D90-8B5F-23EFE3A5525D}" destId="{B5CAC626-DCDF-4CCA-94CE-0282F45EEDDA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171ACBEB-43D5-467F-AAF7-410DCA83C333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B36C5149-9932-4C3E-B07F-3D39A1F2C1C8}">
      <dgm:prSet custT="1"/>
      <dgm:spPr>
        <a:solidFill>
          <a:srgbClr val="C00000"/>
        </a:solidFill>
      </dgm:spPr>
      <dgm:t>
        <a:bodyPr/>
        <a:lstStyle/>
        <a:p>
          <a:pPr algn="l"/>
          <a:r>
            <a:rPr lang="tr-TR" sz="2000" b="1" i="0" dirty="0"/>
            <a:t>Güney Kore 18 trilyon </a:t>
          </a:r>
          <a:r>
            <a:rPr lang="tr-TR" sz="2000" b="1" i="0" dirty="0" err="1"/>
            <a:t>Won</a:t>
          </a:r>
          <a:r>
            <a:rPr lang="tr-TR" sz="2000" b="1" i="0" dirty="0"/>
            <a:t> (14 milyar ABD Doları) maliyetle beşinci nesil savaş uçağı projesi KF-X projesini yürütüyor</a:t>
          </a:r>
          <a:endParaRPr lang="tr-TR" sz="2000" b="1" dirty="0"/>
        </a:p>
      </dgm:t>
    </dgm:pt>
    <dgm:pt modelId="{3C16BD6B-0102-45AC-8872-F1F1C95AAA13}" type="parTrans" cxnId="{AA064C49-A3F9-45EC-98D8-C769F1D84CA4}">
      <dgm:prSet/>
      <dgm:spPr/>
      <dgm:t>
        <a:bodyPr/>
        <a:lstStyle/>
        <a:p>
          <a:endParaRPr lang="tr-TR"/>
        </a:p>
      </dgm:t>
    </dgm:pt>
    <dgm:pt modelId="{BF90DB29-90FA-4E26-846B-2A74D8CDD7AB}" type="sibTrans" cxnId="{AA064C49-A3F9-45EC-98D8-C769F1D84CA4}">
      <dgm:prSet/>
      <dgm:spPr/>
      <dgm:t>
        <a:bodyPr/>
        <a:lstStyle/>
        <a:p>
          <a:endParaRPr lang="tr-TR"/>
        </a:p>
      </dgm:t>
    </dgm:pt>
    <dgm:pt modelId="{EC59AE0E-5D64-4F50-B1FD-44A776F43252}">
      <dgm:prSet custT="1"/>
      <dgm:spPr/>
      <dgm:t>
        <a:bodyPr/>
        <a:lstStyle/>
        <a:p>
          <a:r>
            <a:rPr lang="tr-TR" sz="2000" b="1" i="0" dirty="0"/>
            <a:t>Endonezya’nın PT </a:t>
          </a:r>
          <a:r>
            <a:rPr lang="tr-TR" sz="2000" b="1" i="0" dirty="0" err="1"/>
            <a:t>Dirgantara</a:t>
          </a:r>
          <a:r>
            <a:rPr lang="tr-TR" sz="2000" b="1" i="0" dirty="0"/>
            <a:t> ile proje ortağı olduğu programda ana yüklenici Güney Kore’nin tek savaş uçağı üreticisi </a:t>
          </a:r>
          <a:r>
            <a:rPr lang="tr-TR" sz="2000" b="1" i="0" dirty="0" err="1"/>
            <a:t>Korea</a:t>
          </a:r>
          <a:r>
            <a:rPr lang="tr-TR" sz="2000" b="1" i="0" dirty="0"/>
            <a:t> </a:t>
          </a:r>
          <a:r>
            <a:rPr lang="tr-TR" sz="2000" b="1" i="0" dirty="0" err="1"/>
            <a:t>Aerospace</a:t>
          </a:r>
          <a:r>
            <a:rPr lang="tr-TR" sz="2000" b="1" i="0" dirty="0"/>
            <a:t> </a:t>
          </a:r>
          <a:r>
            <a:rPr lang="tr-TR" sz="2000" b="1" i="0" dirty="0" err="1"/>
            <a:t>Industries</a:t>
          </a:r>
          <a:r>
            <a:rPr lang="tr-TR" sz="2000" b="1" i="0" dirty="0"/>
            <a:t> (KAI) firması</a:t>
          </a:r>
          <a:endParaRPr lang="tr-TR" sz="2000" b="1" dirty="0"/>
        </a:p>
      </dgm:t>
    </dgm:pt>
    <dgm:pt modelId="{C445341A-A681-41C8-B03D-22FDAAB90E5C}" type="parTrans" cxnId="{33EAAB30-A29E-4A4C-BEB9-D2CD0F2535F9}">
      <dgm:prSet/>
      <dgm:spPr/>
      <dgm:t>
        <a:bodyPr/>
        <a:lstStyle/>
        <a:p>
          <a:endParaRPr lang="tr-TR"/>
        </a:p>
      </dgm:t>
    </dgm:pt>
    <dgm:pt modelId="{72299A28-06FE-41B5-B4B1-52B78B1A4D63}" type="sibTrans" cxnId="{33EAAB30-A29E-4A4C-BEB9-D2CD0F2535F9}">
      <dgm:prSet/>
      <dgm:spPr/>
      <dgm:t>
        <a:bodyPr/>
        <a:lstStyle/>
        <a:p>
          <a:endParaRPr lang="tr-TR"/>
        </a:p>
      </dgm:t>
    </dgm:pt>
    <dgm:pt modelId="{0C0D577D-5F96-4EE5-9B7F-F000A193BED6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/>
            <a:t>KF-X jet uçağının 2023 yılında ilk uçuşunu yapması bekleniyor</a:t>
          </a:r>
          <a:endParaRPr lang="tr-TR" sz="2000" b="1" dirty="0"/>
        </a:p>
      </dgm:t>
    </dgm:pt>
    <dgm:pt modelId="{CA8E72CC-2323-458D-BBDB-FFA838D1C67E}" type="parTrans" cxnId="{C113A5D4-8D09-4D18-BEE2-7E04BAB25329}">
      <dgm:prSet/>
      <dgm:spPr/>
      <dgm:t>
        <a:bodyPr/>
        <a:lstStyle/>
        <a:p>
          <a:endParaRPr lang="tr-TR"/>
        </a:p>
      </dgm:t>
    </dgm:pt>
    <dgm:pt modelId="{EEF5556F-B4A8-4558-8BE0-4568D940CA60}" type="sibTrans" cxnId="{C113A5D4-8D09-4D18-BEE2-7E04BAB25329}">
      <dgm:prSet/>
      <dgm:spPr/>
      <dgm:t>
        <a:bodyPr/>
        <a:lstStyle/>
        <a:p>
          <a:endParaRPr lang="tr-TR"/>
        </a:p>
      </dgm:t>
    </dgm:pt>
    <dgm:pt modelId="{7330EC37-4FD9-4E6F-B1A8-7F4046C8676E}" type="pres">
      <dgm:prSet presAssocID="{171ACBEB-43D5-467F-AAF7-410DCA83C33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27E9C40-9A1C-4ACF-84CD-006B5007601F}" type="pres">
      <dgm:prSet presAssocID="{B36C5149-9932-4C3E-B07F-3D39A1F2C1C8}" presName="linNode" presStyleCnt="0"/>
      <dgm:spPr/>
    </dgm:pt>
    <dgm:pt modelId="{5F8CEB13-5817-48CC-B571-BA83B139F722}" type="pres">
      <dgm:prSet presAssocID="{B36C5149-9932-4C3E-B07F-3D39A1F2C1C8}" presName="parentText" presStyleLbl="node1" presStyleIdx="0" presStyleCnt="3" custScaleX="21856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E4C5BE-1EE1-428A-8BD8-7FEE383F1012}" type="pres">
      <dgm:prSet presAssocID="{BF90DB29-90FA-4E26-846B-2A74D8CDD7AB}" presName="sp" presStyleCnt="0"/>
      <dgm:spPr/>
    </dgm:pt>
    <dgm:pt modelId="{BF135D73-18A0-4E4D-A082-313CECE933F9}" type="pres">
      <dgm:prSet presAssocID="{EC59AE0E-5D64-4F50-B1FD-44A776F43252}" presName="linNode" presStyleCnt="0"/>
      <dgm:spPr/>
    </dgm:pt>
    <dgm:pt modelId="{C994EA8D-EA64-4BF1-98BA-DB85328F8188}" type="pres">
      <dgm:prSet presAssocID="{EC59AE0E-5D64-4F50-B1FD-44A776F43252}" presName="parentText" presStyleLbl="node1" presStyleIdx="1" presStyleCnt="3" custScaleX="20087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54E537-0088-4D53-8842-9561F202C924}" type="pres">
      <dgm:prSet presAssocID="{72299A28-06FE-41B5-B4B1-52B78B1A4D63}" presName="sp" presStyleCnt="0"/>
      <dgm:spPr/>
    </dgm:pt>
    <dgm:pt modelId="{2D96F866-04DC-4808-8ECB-CE241EEBC616}" type="pres">
      <dgm:prSet presAssocID="{0C0D577D-5F96-4EE5-9B7F-F000A193BED6}" presName="linNode" presStyleCnt="0"/>
      <dgm:spPr/>
    </dgm:pt>
    <dgm:pt modelId="{DAFACEBF-6FA2-48A9-9E2A-F9A13E5E5906}" type="pres">
      <dgm:prSet presAssocID="{0C0D577D-5F96-4EE5-9B7F-F000A193BED6}" presName="parentText" presStyleLbl="node1" presStyleIdx="2" presStyleCnt="3" custScaleX="18406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1A2BDE3-CB0D-47EF-839C-99E19A35FC89}" type="presOf" srcId="{B36C5149-9932-4C3E-B07F-3D39A1F2C1C8}" destId="{5F8CEB13-5817-48CC-B571-BA83B139F722}" srcOrd="0" destOrd="0" presId="urn:microsoft.com/office/officeart/2005/8/layout/vList5"/>
    <dgm:cxn modelId="{33EAAB30-A29E-4A4C-BEB9-D2CD0F2535F9}" srcId="{171ACBEB-43D5-467F-AAF7-410DCA83C333}" destId="{EC59AE0E-5D64-4F50-B1FD-44A776F43252}" srcOrd="1" destOrd="0" parTransId="{C445341A-A681-41C8-B03D-22FDAAB90E5C}" sibTransId="{72299A28-06FE-41B5-B4B1-52B78B1A4D63}"/>
    <dgm:cxn modelId="{C113A5D4-8D09-4D18-BEE2-7E04BAB25329}" srcId="{171ACBEB-43D5-467F-AAF7-410DCA83C333}" destId="{0C0D577D-5F96-4EE5-9B7F-F000A193BED6}" srcOrd="2" destOrd="0" parTransId="{CA8E72CC-2323-458D-BBDB-FFA838D1C67E}" sibTransId="{EEF5556F-B4A8-4558-8BE0-4568D940CA60}"/>
    <dgm:cxn modelId="{4D5329CB-074C-46DB-AE1A-D7C84705FA17}" type="presOf" srcId="{171ACBEB-43D5-467F-AAF7-410DCA83C333}" destId="{7330EC37-4FD9-4E6F-B1A8-7F4046C8676E}" srcOrd="0" destOrd="0" presId="urn:microsoft.com/office/officeart/2005/8/layout/vList5"/>
    <dgm:cxn modelId="{D57370EB-8E75-4731-8062-156408885448}" type="presOf" srcId="{0C0D577D-5F96-4EE5-9B7F-F000A193BED6}" destId="{DAFACEBF-6FA2-48A9-9E2A-F9A13E5E5906}" srcOrd="0" destOrd="0" presId="urn:microsoft.com/office/officeart/2005/8/layout/vList5"/>
    <dgm:cxn modelId="{AA064C49-A3F9-45EC-98D8-C769F1D84CA4}" srcId="{171ACBEB-43D5-467F-AAF7-410DCA83C333}" destId="{B36C5149-9932-4C3E-B07F-3D39A1F2C1C8}" srcOrd="0" destOrd="0" parTransId="{3C16BD6B-0102-45AC-8872-F1F1C95AAA13}" sibTransId="{BF90DB29-90FA-4E26-846B-2A74D8CDD7AB}"/>
    <dgm:cxn modelId="{095D1765-A5B8-4861-A671-6B05BC2FAC9F}" type="presOf" srcId="{EC59AE0E-5D64-4F50-B1FD-44A776F43252}" destId="{C994EA8D-EA64-4BF1-98BA-DB85328F8188}" srcOrd="0" destOrd="0" presId="urn:microsoft.com/office/officeart/2005/8/layout/vList5"/>
    <dgm:cxn modelId="{354A0ED8-8750-4C23-A1AF-958166DEDB0F}" type="presParOf" srcId="{7330EC37-4FD9-4E6F-B1A8-7F4046C8676E}" destId="{527E9C40-9A1C-4ACF-84CD-006B5007601F}" srcOrd="0" destOrd="0" presId="urn:microsoft.com/office/officeart/2005/8/layout/vList5"/>
    <dgm:cxn modelId="{C2B2BF0F-68EE-4E29-8EA4-C36273B19478}" type="presParOf" srcId="{527E9C40-9A1C-4ACF-84CD-006B5007601F}" destId="{5F8CEB13-5817-48CC-B571-BA83B139F722}" srcOrd="0" destOrd="0" presId="urn:microsoft.com/office/officeart/2005/8/layout/vList5"/>
    <dgm:cxn modelId="{B5BE731E-EE2E-4FB6-8B91-31635C4826CE}" type="presParOf" srcId="{7330EC37-4FD9-4E6F-B1A8-7F4046C8676E}" destId="{9FE4C5BE-1EE1-428A-8BD8-7FEE383F1012}" srcOrd="1" destOrd="0" presId="urn:microsoft.com/office/officeart/2005/8/layout/vList5"/>
    <dgm:cxn modelId="{AB0230E8-506D-46C9-A1D9-D6CA2C88ECA4}" type="presParOf" srcId="{7330EC37-4FD9-4E6F-B1A8-7F4046C8676E}" destId="{BF135D73-18A0-4E4D-A082-313CECE933F9}" srcOrd="2" destOrd="0" presId="urn:microsoft.com/office/officeart/2005/8/layout/vList5"/>
    <dgm:cxn modelId="{697BA296-D9A3-4980-8009-1BBCC20CA601}" type="presParOf" srcId="{BF135D73-18A0-4E4D-A082-313CECE933F9}" destId="{C994EA8D-EA64-4BF1-98BA-DB85328F8188}" srcOrd="0" destOrd="0" presId="urn:microsoft.com/office/officeart/2005/8/layout/vList5"/>
    <dgm:cxn modelId="{2A80E2B9-F8F3-4703-B4FF-120C2F5C14B6}" type="presParOf" srcId="{7330EC37-4FD9-4E6F-B1A8-7F4046C8676E}" destId="{A054E537-0088-4D53-8842-9561F202C924}" srcOrd="3" destOrd="0" presId="urn:microsoft.com/office/officeart/2005/8/layout/vList5"/>
    <dgm:cxn modelId="{38BEE935-08BC-464D-A5C7-286D8CE6CBFE}" type="presParOf" srcId="{7330EC37-4FD9-4E6F-B1A8-7F4046C8676E}" destId="{2D96F866-04DC-4808-8ECB-CE241EEBC616}" srcOrd="4" destOrd="0" presId="urn:microsoft.com/office/officeart/2005/8/layout/vList5"/>
    <dgm:cxn modelId="{EBAA1E16-01D8-46E3-9989-2793AD22E3B3}" type="presParOf" srcId="{2D96F866-04DC-4808-8ECB-CE241EEBC616}" destId="{DAFACEBF-6FA2-48A9-9E2A-F9A13E5E5906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911F8A2-1981-4368-B6B8-618DF99A7832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9D7EBFF2-EA30-4580-A6AC-01B24111FB9A}">
      <dgm:prSet/>
      <dgm:spPr/>
      <dgm:t>
        <a:bodyPr/>
        <a:lstStyle/>
        <a:p>
          <a:r>
            <a:rPr lang="tr-TR" b="1" i="0" dirty="0"/>
            <a:t>İlk olarak ATD-X </a:t>
          </a:r>
          <a:r>
            <a:rPr lang="tr-TR" b="1" i="0" dirty="0" err="1"/>
            <a:t>Shinshin</a:t>
          </a:r>
          <a:r>
            <a:rPr lang="tr-TR" b="1" i="0" dirty="0"/>
            <a:t> olarak anılan program ardından X-2 kod adını aldı ve 2017’den sonra F-3 oldu</a:t>
          </a:r>
          <a:endParaRPr lang="tr-TR" b="1" dirty="0"/>
        </a:p>
      </dgm:t>
    </dgm:pt>
    <dgm:pt modelId="{B5CBB5E0-1CD7-42EA-9ECE-BE49D6F597A5}" type="parTrans" cxnId="{438A159B-C7C6-482D-88A0-F1E85CB9E80F}">
      <dgm:prSet/>
      <dgm:spPr/>
      <dgm:t>
        <a:bodyPr/>
        <a:lstStyle/>
        <a:p>
          <a:endParaRPr lang="tr-TR"/>
        </a:p>
      </dgm:t>
    </dgm:pt>
    <dgm:pt modelId="{8BB0E20C-B85D-4BF0-A36E-6A5FE17D0529}" type="sibTrans" cxnId="{438A159B-C7C6-482D-88A0-F1E85CB9E80F}">
      <dgm:prSet/>
      <dgm:spPr/>
      <dgm:t>
        <a:bodyPr/>
        <a:lstStyle/>
        <a:p>
          <a:endParaRPr lang="tr-TR"/>
        </a:p>
      </dgm:t>
    </dgm:pt>
    <dgm:pt modelId="{65FE1116-1BB4-4A40-81E5-5D1DF011CB27}">
      <dgm:prSet/>
      <dgm:spPr/>
      <dgm:t>
        <a:bodyPr/>
        <a:lstStyle/>
        <a:p>
          <a:r>
            <a:rPr lang="tr-TR" b="1" i="0" dirty="0"/>
            <a:t>Mitsubishi </a:t>
          </a:r>
          <a:r>
            <a:rPr lang="tr-TR" b="1" i="0" dirty="0" err="1"/>
            <a:t>Heavy</a:t>
          </a:r>
          <a:r>
            <a:rPr lang="tr-TR" b="1" i="0" dirty="0"/>
            <a:t> </a:t>
          </a:r>
          <a:r>
            <a:rPr lang="tr-TR" b="1" i="0" dirty="0" err="1"/>
            <a:t>Industries</a:t>
          </a:r>
          <a:r>
            <a:rPr lang="tr-TR" b="1" i="0" dirty="0"/>
            <a:t> bedeli 40 milyar Amerikan dolarını aşması beklenen programda ana yüklenici</a:t>
          </a:r>
          <a:endParaRPr lang="tr-TR" b="1" dirty="0"/>
        </a:p>
      </dgm:t>
    </dgm:pt>
    <dgm:pt modelId="{FDBE7703-CA03-4605-8984-538AEADA0880}" type="parTrans" cxnId="{86D58E04-3AC6-4EF4-83BE-AA30C9D14D98}">
      <dgm:prSet/>
      <dgm:spPr/>
      <dgm:t>
        <a:bodyPr/>
        <a:lstStyle/>
        <a:p>
          <a:endParaRPr lang="tr-TR"/>
        </a:p>
      </dgm:t>
    </dgm:pt>
    <dgm:pt modelId="{D8F2F78A-A1E6-49F8-8EE3-58A0B81C4CF2}" type="sibTrans" cxnId="{86D58E04-3AC6-4EF4-83BE-AA30C9D14D98}">
      <dgm:prSet/>
      <dgm:spPr/>
      <dgm:t>
        <a:bodyPr/>
        <a:lstStyle/>
        <a:p>
          <a:endParaRPr lang="tr-TR"/>
        </a:p>
      </dgm:t>
    </dgm:pt>
    <dgm:pt modelId="{1B6A6050-67A1-4E95-8D01-E5ADBD92E30D}">
      <dgm:prSet/>
      <dgm:spPr/>
      <dgm:t>
        <a:bodyPr/>
        <a:lstStyle/>
        <a:p>
          <a:r>
            <a:rPr lang="tr-TR" b="1" i="0" dirty="0"/>
            <a:t>F-4 savaş uçakları Lockheed Martin F-35</a:t>
          </a:r>
          <a:endParaRPr lang="tr-TR" b="1" dirty="0"/>
        </a:p>
      </dgm:t>
    </dgm:pt>
    <dgm:pt modelId="{DF6FAC86-B854-4C00-9CAC-B7C5B78CD0E0}" type="parTrans" cxnId="{087FDB4E-6CCF-4C56-8DE9-D33D23891EE0}">
      <dgm:prSet/>
      <dgm:spPr/>
      <dgm:t>
        <a:bodyPr/>
        <a:lstStyle/>
        <a:p>
          <a:endParaRPr lang="tr-TR"/>
        </a:p>
      </dgm:t>
    </dgm:pt>
    <dgm:pt modelId="{36B7A29D-C2B2-47A8-A2DB-EA431F989B05}" type="sibTrans" cxnId="{087FDB4E-6CCF-4C56-8DE9-D33D23891EE0}">
      <dgm:prSet/>
      <dgm:spPr/>
      <dgm:t>
        <a:bodyPr/>
        <a:lstStyle/>
        <a:p>
          <a:endParaRPr lang="tr-TR"/>
        </a:p>
      </dgm:t>
    </dgm:pt>
    <dgm:pt modelId="{C0676A78-265E-4D4C-8471-ED203334627E}">
      <dgm:prSet/>
      <dgm:spPr/>
      <dgm:t>
        <a:bodyPr/>
        <a:lstStyle/>
        <a:p>
          <a:r>
            <a:rPr lang="tr-TR" b="1" i="0" dirty="0"/>
            <a:t>F-3 ise F-16 </a:t>
          </a:r>
          <a:r>
            <a:rPr lang="tr-TR" b="1" i="0" dirty="0" err="1"/>
            <a:t>Fighting</a:t>
          </a:r>
          <a:r>
            <a:rPr lang="tr-TR" b="1" i="0" dirty="0"/>
            <a:t> </a:t>
          </a:r>
          <a:r>
            <a:rPr lang="tr-TR" b="1" i="0" dirty="0" err="1"/>
            <a:t>Falcon’un</a:t>
          </a:r>
          <a:r>
            <a:rPr lang="tr-TR" b="1" i="0" dirty="0"/>
            <a:t> bir türevi olan F-2’nin yerini alacak</a:t>
          </a:r>
          <a:endParaRPr lang="tr-TR" b="1" dirty="0"/>
        </a:p>
      </dgm:t>
    </dgm:pt>
    <dgm:pt modelId="{79D60A56-9C04-461A-9E25-432FC4249227}" type="parTrans" cxnId="{B7D526A5-488B-4B5B-8ADF-7C770958C6C8}">
      <dgm:prSet/>
      <dgm:spPr/>
      <dgm:t>
        <a:bodyPr/>
        <a:lstStyle/>
        <a:p>
          <a:endParaRPr lang="tr-TR"/>
        </a:p>
      </dgm:t>
    </dgm:pt>
    <dgm:pt modelId="{D4598E26-2234-4DF5-B10E-5E7DD214B736}" type="sibTrans" cxnId="{B7D526A5-488B-4B5B-8ADF-7C770958C6C8}">
      <dgm:prSet/>
      <dgm:spPr/>
      <dgm:t>
        <a:bodyPr/>
        <a:lstStyle/>
        <a:p>
          <a:endParaRPr lang="tr-TR"/>
        </a:p>
      </dgm:t>
    </dgm:pt>
    <dgm:pt modelId="{1AAF935E-D527-4F63-8A68-E99ECD06F728}" type="pres">
      <dgm:prSet presAssocID="{9911F8A2-1981-4368-B6B8-618DF99A7832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709191B-1256-438D-9F12-AEC8050655A9}" type="pres">
      <dgm:prSet presAssocID="{9911F8A2-1981-4368-B6B8-618DF99A7832}" presName="arrow" presStyleLbl="bgShp" presStyleIdx="0" presStyleCnt="1"/>
      <dgm:spPr/>
    </dgm:pt>
    <dgm:pt modelId="{5A0E7660-5B77-4F51-821E-AA8DD97988A5}" type="pres">
      <dgm:prSet presAssocID="{9911F8A2-1981-4368-B6B8-618DF99A7832}" presName="linearProcess" presStyleCnt="0"/>
      <dgm:spPr/>
    </dgm:pt>
    <dgm:pt modelId="{C8E23C9B-C350-4888-A7EB-9BF017EC183B}" type="pres">
      <dgm:prSet presAssocID="{9D7EBFF2-EA30-4580-A6AC-01B24111FB9A}" presName="text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7CE754B-03CA-4B95-8A47-A808A1577C8F}" type="pres">
      <dgm:prSet presAssocID="{8BB0E20C-B85D-4BF0-A36E-6A5FE17D0529}" presName="sibTrans" presStyleCnt="0"/>
      <dgm:spPr/>
    </dgm:pt>
    <dgm:pt modelId="{1ACA54D0-6807-401E-99B4-01A24DAAA2E3}" type="pres">
      <dgm:prSet presAssocID="{65FE1116-1BB4-4A40-81E5-5D1DF011CB27}" presName="text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811E15-8F35-4C1B-9680-A909281A5C84}" type="pres">
      <dgm:prSet presAssocID="{D8F2F78A-A1E6-49F8-8EE3-58A0B81C4CF2}" presName="sibTrans" presStyleCnt="0"/>
      <dgm:spPr/>
    </dgm:pt>
    <dgm:pt modelId="{717ED199-6CD7-4857-A25D-C4ADDED47AA4}" type="pres">
      <dgm:prSet presAssocID="{1B6A6050-67A1-4E95-8D01-E5ADBD92E30D}" presName="text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8AD8B3-76FA-424F-A19D-4549A82A12EE}" type="pres">
      <dgm:prSet presAssocID="{36B7A29D-C2B2-47A8-A2DB-EA431F989B05}" presName="sibTrans" presStyleCnt="0"/>
      <dgm:spPr/>
    </dgm:pt>
    <dgm:pt modelId="{B9D2556E-0902-4808-A236-E161DCDE878B}" type="pres">
      <dgm:prSet presAssocID="{C0676A78-265E-4D4C-8471-ED203334627E}" presName="tex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38A159B-C7C6-482D-88A0-F1E85CB9E80F}" srcId="{9911F8A2-1981-4368-B6B8-618DF99A7832}" destId="{9D7EBFF2-EA30-4580-A6AC-01B24111FB9A}" srcOrd="0" destOrd="0" parTransId="{B5CBB5E0-1CD7-42EA-9ECE-BE49D6F597A5}" sibTransId="{8BB0E20C-B85D-4BF0-A36E-6A5FE17D0529}"/>
    <dgm:cxn modelId="{07774E83-977A-4F13-8BAF-8DDF5E14E46A}" type="presOf" srcId="{65FE1116-1BB4-4A40-81E5-5D1DF011CB27}" destId="{1ACA54D0-6807-401E-99B4-01A24DAAA2E3}" srcOrd="0" destOrd="0" presId="urn:microsoft.com/office/officeart/2005/8/layout/hProcess9"/>
    <dgm:cxn modelId="{86D58E04-3AC6-4EF4-83BE-AA30C9D14D98}" srcId="{9911F8A2-1981-4368-B6B8-618DF99A7832}" destId="{65FE1116-1BB4-4A40-81E5-5D1DF011CB27}" srcOrd="1" destOrd="0" parTransId="{FDBE7703-CA03-4605-8984-538AEADA0880}" sibTransId="{D8F2F78A-A1E6-49F8-8EE3-58A0B81C4CF2}"/>
    <dgm:cxn modelId="{317C52D2-A045-441A-86AC-F4F67E22D398}" type="presOf" srcId="{9D7EBFF2-EA30-4580-A6AC-01B24111FB9A}" destId="{C8E23C9B-C350-4888-A7EB-9BF017EC183B}" srcOrd="0" destOrd="0" presId="urn:microsoft.com/office/officeart/2005/8/layout/hProcess9"/>
    <dgm:cxn modelId="{662FDD72-5973-4FE9-9E43-7A754B7AEFD5}" type="presOf" srcId="{9911F8A2-1981-4368-B6B8-618DF99A7832}" destId="{1AAF935E-D527-4F63-8A68-E99ECD06F728}" srcOrd="0" destOrd="0" presId="urn:microsoft.com/office/officeart/2005/8/layout/hProcess9"/>
    <dgm:cxn modelId="{B343A6C5-EC3B-4C92-B1DA-BEF3E483B600}" type="presOf" srcId="{C0676A78-265E-4D4C-8471-ED203334627E}" destId="{B9D2556E-0902-4808-A236-E161DCDE878B}" srcOrd="0" destOrd="0" presId="urn:microsoft.com/office/officeart/2005/8/layout/hProcess9"/>
    <dgm:cxn modelId="{B7D526A5-488B-4B5B-8ADF-7C770958C6C8}" srcId="{9911F8A2-1981-4368-B6B8-618DF99A7832}" destId="{C0676A78-265E-4D4C-8471-ED203334627E}" srcOrd="3" destOrd="0" parTransId="{79D60A56-9C04-461A-9E25-432FC4249227}" sibTransId="{D4598E26-2234-4DF5-B10E-5E7DD214B736}"/>
    <dgm:cxn modelId="{74A7A672-D7C7-496E-B64B-B7395343F1B0}" type="presOf" srcId="{1B6A6050-67A1-4E95-8D01-E5ADBD92E30D}" destId="{717ED199-6CD7-4857-A25D-C4ADDED47AA4}" srcOrd="0" destOrd="0" presId="urn:microsoft.com/office/officeart/2005/8/layout/hProcess9"/>
    <dgm:cxn modelId="{087FDB4E-6CCF-4C56-8DE9-D33D23891EE0}" srcId="{9911F8A2-1981-4368-B6B8-618DF99A7832}" destId="{1B6A6050-67A1-4E95-8D01-E5ADBD92E30D}" srcOrd="2" destOrd="0" parTransId="{DF6FAC86-B854-4C00-9CAC-B7C5B78CD0E0}" sibTransId="{36B7A29D-C2B2-47A8-A2DB-EA431F989B05}"/>
    <dgm:cxn modelId="{87AE83E2-E937-4482-8BE4-DA357A8E9AD4}" type="presParOf" srcId="{1AAF935E-D527-4F63-8A68-E99ECD06F728}" destId="{E709191B-1256-438D-9F12-AEC8050655A9}" srcOrd="0" destOrd="0" presId="urn:microsoft.com/office/officeart/2005/8/layout/hProcess9"/>
    <dgm:cxn modelId="{89FCB379-869E-4269-A8D5-FCEE7D2104F1}" type="presParOf" srcId="{1AAF935E-D527-4F63-8A68-E99ECD06F728}" destId="{5A0E7660-5B77-4F51-821E-AA8DD97988A5}" srcOrd="1" destOrd="0" presId="urn:microsoft.com/office/officeart/2005/8/layout/hProcess9"/>
    <dgm:cxn modelId="{6868E29E-72B1-4FC8-B738-73237243681A}" type="presParOf" srcId="{5A0E7660-5B77-4F51-821E-AA8DD97988A5}" destId="{C8E23C9B-C350-4888-A7EB-9BF017EC183B}" srcOrd="0" destOrd="0" presId="urn:microsoft.com/office/officeart/2005/8/layout/hProcess9"/>
    <dgm:cxn modelId="{E84E8056-A968-4165-BE1F-580895FFA11B}" type="presParOf" srcId="{5A0E7660-5B77-4F51-821E-AA8DD97988A5}" destId="{D7CE754B-03CA-4B95-8A47-A808A1577C8F}" srcOrd="1" destOrd="0" presId="urn:microsoft.com/office/officeart/2005/8/layout/hProcess9"/>
    <dgm:cxn modelId="{D1D21B81-2625-4854-BE58-EC2388BE0962}" type="presParOf" srcId="{5A0E7660-5B77-4F51-821E-AA8DD97988A5}" destId="{1ACA54D0-6807-401E-99B4-01A24DAAA2E3}" srcOrd="2" destOrd="0" presId="urn:microsoft.com/office/officeart/2005/8/layout/hProcess9"/>
    <dgm:cxn modelId="{812B4009-8CF5-4DB2-8966-453DA05F6AC3}" type="presParOf" srcId="{5A0E7660-5B77-4F51-821E-AA8DD97988A5}" destId="{09811E15-8F35-4C1B-9680-A909281A5C84}" srcOrd="3" destOrd="0" presId="urn:microsoft.com/office/officeart/2005/8/layout/hProcess9"/>
    <dgm:cxn modelId="{286B5B7D-CEF6-4F66-89F6-C795342D66E5}" type="presParOf" srcId="{5A0E7660-5B77-4F51-821E-AA8DD97988A5}" destId="{717ED199-6CD7-4857-A25D-C4ADDED47AA4}" srcOrd="4" destOrd="0" presId="urn:microsoft.com/office/officeart/2005/8/layout/hProcess9"/>
    <dgm:cxn modelId="{3E5813DB-320B-4D1D-9689-374F6A8C5D7A}" type="presParOf" srcId="{5A0E7660-5B77-4F51-821E-AA8DD97988A5}" destId="{1A8AD8B3-76FA-424F-A19D-4549A82A12EE}" srcOrd="5" destOrd="0" presId="urn:microsoft.com/office/officeart/2005/8/layout/hProcess9"/>
    <dgm:cxn modelId="{747EDEA2-6635-422F-9AA0-B6E221BDD50E}" type="presParOf" srcId="{5A0E7660-5B77-4F51-821E-AA8DD97988A5}" destId="{B9D2556E-0902-4808-A236-E161DCDE878B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9AA4E978-6A01-4C50-BB5C-B00F92E5483F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562FA0CF-BE4E-4DDC-AAE9-4C5F56290ED6}">
      <dgm:prSet/>
      <dgm:spPr>
        <a:solidFill>
          <a:srgbClr val="C00000"/>
        </a:solidFill>
      </dgm:spPr>
      <dgm:t>
        <a:bodyPr/>
        <a:lstStyle/>
        <a:p>
          <a:r>
            <a:rPr lang="tr-TR" b="1" i="0" dirty="0"/>
            <a:t>Almanya, İspanya ve Fransa ortakları</a:t>
          </a:r>
          <a:endParaRPr lang="tr-TR" b="1" dirty="0"/>
        </a:p>
      </dgm:t>
    </dgm:pt>
    <dgm:pt modelId="{BB16D470-E5F2-47F5-A350-E1782BE203BE}" type="parTrans" cxnId="{78E2FF14-919F-4B83-BDD9-4B473F89F7BC}">
      <dgm:prSet/>
      <dgm:spPr/>
      <dgm:t>
        <a:bodyPr/>
        <a:lstStyle/>
        <a:p>
          <a:endParaRPr lang="tr-TR"/>
        </a:p>
      </dgm:t>
    </dgm:pt>
    <dgm:pt modelId="{E52B8C38-1AB1-4BD8-9689-E7D2A3E9D655}" type="sibTrans" cxnId="{78E2FF14-919F-4B83-BDD9-4B473F89F7BC}">
      <dgm:prSet/>
      <dgm:spPr/>
      <dgm:t>
        <a:bodyPr/>
        <a:lstStyle/>
        <a:p>
          <a:endParaRPr lang="tr-TR"/>
        </a:p>
      </dgm:t>
    </dgm:pt>
    <dgm:pt modelId="{D6F830D2-2351-438E-AD5C-8F5F8E9F0426}">
      <dgm:prSet/>
      <dgm:spPr/>
      <dgm:t>
        <a:bodyPr/>
        <a:lstStyle/>
        <a:p>
          <a:r>
            <a:rPr lang="tr-TR" b="1" i="0" dirty="0"/>
            <a:t>Projenin ana yükleniciliğini Airbus ile Dassault Aviation üstlendi</a:t>
          </a:r>
          <a:endParaRPr lang="tr-TR" b="1" dirty="0"/>
        </a:p>
      </dgm:t>
    </dgm:pt>
    <dgm:pt modelId="{AF61E7BB-3460-4623-90DF-FE8BF0603F30}" type="parTrans" cxnId="{E027CE46-BA61-4150-99BF-4CACE8933C57}">
      <dgm:prSet/>
      <dgm:spPr/>
      <dgm:t>
        <a:bodyPr/>
        <a:lstStyle/>
        <a:p>
          <a:endParaRPr lang="tr-TR"/>
        </a:p>
      </dgm:t>
    </dgm:pt>
    <dgm:pt modelId="{1ACAD335-CED4-412C-8421-119E883D30B3}" type="sibTrans" cxnId="{E027CE46-BA61-4150-99BF-4CACE8933C57}">
      <dgm:prSet/>
      <dgm:spPr/>
      <dgm:t>
        <a:bodyPr/>
        <a:lstStyle/>
        <a:p>
          <a:endParaRPr lang="tr-TR"/>
        </a:p>
      </dgm:t>
    </dgm:pt>
    <dgm:pt modelId="{05595030-CA1F-4292-B430-A4CD3658E50B}">
      <dgm:prSet/>
      <dgm:spPr>
        <a:solidFill>
          <a:srgbClr val="00B050"/>
        </a:solidFill>
      </dgm:spPr>
      <dgm:t>
        <a:bodyPr/>
        <a:lstStyle/>
        <a:p>
          <a:r>
            <a:rPr lang="tr-TR" b="1" i="0" dirty="0"/>
            <a:t>Tüm unsurlar yapay zekâ destekli bir “savaş bulutu” ile birbirine bağlanacak</a:t>
          </a:r>
          <a:endParaRPr lang="tr-TR" b="1" dirty="0"/>
        </a:p>
      </dgm:t>
    </dgm:pt>
    <dgm:pt modelId="{CD3F9645-CA46-469B-8879-DD1D23B01B69}" type="parTrans" cxnId="{1F4437AA-13DD-45DC-8F9D-96605B9A70A0}">
      <dgm:prSet/>
      <dgm:spPr/>
      <dgm:t>
        <a:bodyPr/>
        <a:lstStyle/>
        <a:p>
          <a:endParaRPr lang="tr-TR"/>
        </a:p>
      </dgm:t>
    </dgm:pt>
    <dgm:pt modelId="{ED00D338-7A82-4BF0-8076-2C2E4527F7BE}" type="sibTrans" cxnId="{1F4437AA-13DD-45DC-8F9D-96605B9A70A0}">
      <dgm:prSet/>
      <dgm:spPr/>
      <dgm:t>
        <a:bodyPr/>
        <a:lstStyle/>
        <a:p>
          <a:endParaRPr lang="tr-TR"/>
        </a:p>
      </dgm:t>
    </dgm:pt>
    <dgm:pt modelId="{A425614F-BA15-47D7-8142-108FC9BDB81B}" type="pres">
      <dgm:prSet presAssocID="{9AA4E978-6A01-4C50-BB5C-B00F92E5483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E1487A7-1CFF-4126-9517-5930694E45DC}" type="pres">
      <dgm:prSet presAssocID="{562FA0CF-BE4E-4DDC-AAE9-4C5F56290ED6}" presName="linNode" presStyleCnt="0"/>
      <dgm:spPr/>
    </dgm:pt>
    <dgm:pt modelId="{5C2B49C6-01F4-4864-88B3-60E0B3422B61}" type="pres">
      <dgm:prSet presAssocID="{562FA0CF-BE4E-4DDC-AAE9-4C5F56290ED6}" presName="parentText" presStyleLbl="node1" presStyleIdx="0" presStyleCnt="3" custScaleX="14912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1BA247-76E0-407C-8A25-387D5C12FFB3}" type="pres">
      <dgm:prSet presAssocID="{E52B8C38-1AB1-4BD8-9689-E7D2A3E9D655}" presName="sp" presStyleCnt="0"/>
      <dgm:spPr/>
    </dgm:pt>
    <dgm:pt modelId="{88977C0A-4B45-45FA-8891-8F52E380BF41}" type="pres">
      <dgm:prSet presAssocID="{D6F830D2-2351-438E-AD5C-8F5F8E9F0426}" presName="linNode" presStyleCnt="0"/>
      <dgm:spPr/>
    </dgm:pt>
    <dgm:pt modelId="{EC7453F3-1278-45AD-B715-D7AFFBF57749}" type="pres">
      <dgm:prSet presAssocID="{D6F830D2-2351-438E-AD5C-8F5F8E9F0426}" presName="parentText" presStyleLbl="node1" presStyleIdx="1" presStyleCnt="3" custScaleX="14970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6D9AE38-E3CA-43BD-9BEF-DDAAD1E9AE9E}" type="pres">
      <dgm:prSet presAssocID="{1ACAD335-CED4-412C-8421-119E883D30B3}" presName="sp" presStyleCnt="0"/>
      <dgm:spPr/>
    </dgm:pt>
    <dgm:pt modelId="{0100C1BF-1DF4-4403-AE6B-79F9F847880B}" type="pres">
      <dgm:prSet presAssocID="{05595030-CA1F-4292-B430-A4CD3658E50B}" presName="linNode" presStyleCnt="0"/>
      <dgm:spPr/>
    </dgm:pt>
    <dgm:pt modelId="{FD50C298-45D3-487E-B6D9-23DE80378794}" type="pres">
      <dgm:prSet presAssocID="{05595030-CA1F-4292-B430-A4CD3658E50B}" presName="parentText" presStyleLbl="node1" presStyleIdx="2" presStyleCnt="3" custScaleX="14926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E02F23C-6DA4-4389-885A-6925C67BAABF}" type="presOf" srcId="{562FA0CF-BE4E-4DDC-AAE9-4C5F56290ED6}" destId="{5C2B49C6-01F4-4864-88B3-60E0B3422B61}" srcOrd="0" destOrd="0" presId="urn:microsoft.com/office/officeart/2005/8/layout/vList5"/>
    <dgm:cxn modelId="{E027CE46-BA61-4150-99BF-4CACE8933C57}" srcId="{9AA4E978-6A01-4C50-BB5C-B00F92E5483F}" destId="{D6F830D2-2351-438E-AD5C-8F5F8E9F0426}" srcOrd="1" destOrd="0" parTransId="{AF61E7BB-3460-4623-90DF-FE8BF0603F30}" sibTransId="{1ACAD335-CED4-412C-8421-119E883D30B3}"/>
    <dgm:cxn modelId="{D49D0836-04C0-465F-916B-31CC154596CE}" type="presOf" srcId="{05595030-CA1F-4292-B430-A4CD3658E50B}" destId="{FD50C298-45D3-487E-B6D9-23DE80378794}" srcOrd="0" destOrd="0" presId="urn:microsoft.com/office/officeart/2005/8/layout/vList5"/>
    <dgm:cxn modelId="{8C9C3C45-8A3E-49ED-9FEB-F524746F5C9C}" type="presOf" srcId="{D6F830D2-2351-438E-AD5C-8F5F8E9F0426}" destId="{EC7453F3-1278-45AD-B715-D7AFFBF57749}" srcOrd="0" destOrd="0" presId="urn:microsoft.com/office/officeart/2005/8/layout/vList5"/>
    <dgm:cxn modelId="{EF84DFE6-B547-4C02-8B86-0FF8969E5F3B}" type="presOf" srcId="{9AA4E978-6A01-4C50-BB5C-B00F92E5483F}" destId="{A425614F-BA15-47D7-8142-108FC9BDB81B}" srcOrd="0" destOrd="0" presId="urn:microsoft.com/office/officeart/2005/8/layout/vList5"/>
    <dgm:cxn modelId="{78E2FF14-919F-4B83-BDD9-4B473F89F7BC}" srcId="{9AA4E978-6A01-4C50-BB5C-B00F92E5483F}" destId="{562FA0CF-BE4E-4DDC-AAE9-4C5F56290ED6}" srcOrd="0" destOrd="0" parTransId="{BB16D470-E5F2-47F5-A350-E1782BE203BE}" sibTransId="{E52B8C38-1AB1-4BD8-9689-E7D2A3E9D655}"/>
    <dgm:cxn modelId="{1F4437AA-13DD-45DC-8F9D-96605B9A70A0}" srcId="{9AA4E978-6A01-4C50-BB5C-B00F92E5483F}" destId="{05595030-CA1F-4292-B430-A4CD3658E50B}" srcOrd="2" destOrd="0" parTransId="{CD3F9645-CA46-469B-8879-DD1D23B01B69}" sibTransId="{ED00D338-7A82-4BF0-8076-2C2E4527F7BE}"/>
    <dgm:cxn modelId="{FFDAC377-D0B2-4EC5-835B-D16B5B35F40C}" type="presParOf" srcId="{A425614F-BA15-47D7-8142-108FC9BDB81B}" destId="{BE1487A7-1CFF-4126-9517-5930694E45DC}" srcOrd="0" destOrd="0" presId="urn:microsoft.com/office/officeart/2005/8/layout/vList5"/>
    <dgm:cxn modelId="{36FB6F48-7E32-48CD-894F-5BDB50558DA6}" type="presParOf" srcId="{BE1487A7-1CFF-4126-9517-5930694E45DC}" destId="{5C2B49C6-01F4-4864-88B3-60E0B3422B61}" srcOrd="0" destOrd="0" presId="urn:microsoft.com/office/officeart/2005/8/layout/vList5"/>
    <dgm:cxn modelId="{9FC1E8F0-4B68-4B86-AF5F-54242C845EED}" type="presParOf" srcId="{A425614F-BA15-47D7-8142-108FC9BDB81B}" destId="{681BA247-76E0-407C-8A25-387D5C12FFB3}" srcOrd="1" destOrd="0" presId="urn:microsoft.com/office/officeart/2005/8/layout/vList5"/>
    <dgm:cxn modelId="{965CB913-400A-402A-80FE-F9B50CAEA1EF}" type="presParOf" srcId="{A425614F-BA15-47D7-8142-108FC9BDB81B}" destId="{88977C0A-4B45-45FA-8891-8F52E380BF41}" srcOrd="2" destOrd="0" presId="urn:microsoft.com/office/officeart/2005/8/layout/vList5"/>
    <dgm:cxn modelId="{E7421793-1C4D-4158-A818-BAD2239A24DB}" type="presParOf" srcId="{88977C0A-4B45-45FA-8891-8F52E380BF41}" destId="{EC7453F3-1278-45AD-B715-D7AFFBF57749}" srcOrd="0" destOrd="0" presId="urn:microsoft.com/office/officeart/2005/8/layout/vList5"/>
    <dgm:cxn modelId="{92C785F4-C1E9-4B43-A57B-9A7E5819D6A3}" type="presParOf" srcId="{A425614F-BA15-47D7-8142-108FC9BDB81B}" destId="{36D9AE38-E3CA-43BD-9BEF-DDAAD1E9AE9E}" srcOrd="3" destOrd="0" presId="urn:microsoft.com/office/officeart/2005/8/layout/vList5"/>
    <dgm:cxn modelId="{8862F756-48E3-4AE5-BA8A-FFFCF08FC511}" type="presParOf" srcId="{A425614F-BA15-47D7-8142-108FC9BDB81B}" destId="{0100C1BF-1DF4-4403-AE6B-79F9F847880B}" srcOrd="4" destOrd="0" presId="urn:microsoft.com/office/officeart/2005/8/layout/vList5"/>
    <dgm:cxn modelId="{EE562999-D790-4ADD-AF51-A46D95D61B97}" type="presParOf" srcId="{0100C1BF-1DF4-4403-AE6B-79F9F847880B}" destId="{FD50C298-45D3-487E-B6D9-23DE8037879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1826FEAF-CAAD-4D92-90AA-EAA4F1C307B5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372DD064-A9BA-400E-98F2-7DDA7F8ED075}">
      <dgm:prSet custT="1"/>
      <dgm:spPr>
        <a:solidFill>
          <a:schemeClr val="tx1"/>
        </a:solidFill>
      </dgm:spPr>
      <dgm:t>
        <a:bodyPr/>
        <a:lstStyle/>
        <a:p>
          <a:r>
            <a:rPr lang="tr-TR" sz="2000" b="1" i="0" dirty="0"/>
            <a:t>Altıncı nesil savaş uçaklarında belli başlı karakteristik özellikleri</a:t>
          </a:r>
          <a:endParaRPr lang="tr-TR" sz="2000" b="1" dirty="0"/>
        </a:p>
      </dgm:t>
    </dgm:pt>
    <dgm:pt modelId="{CED744AE-9B96-41B9-A1B8-65129D5DD1E1}" type="parTrans" cxnId="{7C32783E-4968-4DB1-B8A0-C22DF6184B29}">
      <dgm:prSet/>
      <dgm:spPr/>
      <dgm:t>
        <a:bodyPr/>
        <a:lstStyle/>
        <a:p>
          <a:endParaRPr lang="tr-TR"/>
        </a:p>
      </dgm:t>
    </dgm:pt>
    <dgm:pt modelId="{6534A07C-0D9C-49AC-9486-1D9E99540A30}" type="sibTrans" cxnId="{7C32783E-4968-4DB1-B8A0-C22DF6184B29}">
      <dgm:prSet/>
      <dgm:spPr/>
      <dgm:t>
        <a:bodyPr/>
        <a:lstStyle/>
        <a:p>
          <a:endParaRPr lang="tr-TR"/>
        </a:p>
      </dgm:t>
    </dgm:pt>
    <dgm:pt modelId="{79614B86-4A99-4E25-B105-DB23F125ED2A}">
      <dgm:prSet custT="1"/>
      <dgm:spPr>
        <a:solidFill>
          <a:srgbClr val="C00000"/>
        </a:solidFill>
      </dgm:spPr>
      <dgm:t>
        <a:bodyPr/>
        <a:lstStyle/>
        <a:p>
          <a:r>
            <a:rPr lang="tr-TR" sz="1800" b="1" i="0" dirty="0" err="1"/>
            <a:t>Opsiyonel</a:t>
          </a:r>
          <a:r>
            <a:rPr lang="tr-TR" sz="1800" b="1" i="0" dirty="0"/>
            <a:t> olarak pilotlu hava platformları </a:t>
          </a:r>
          <a:endParaRPr lang="tr-TR" sz="1800" b="1" dirty="0"/>
        </a:p>
      </dgm:t>
    </dgm:pt>
    <dgm:pt modelId="{7D4E440D-9179-488F-BC51-82267DECD454}" type="parTrans" cxnId="{7FAB69A7-C4E5-4E0F-9A2B-1FF49B44E34B}">
      <dgm:prSet/>
      <dgm:spPr/>
      <dgm:t>
        <a:bodyPr/>
        <a:lstStyle/>
        <a:p>
          <a:endParaRPr lang="tr-TR"/>
        </a:p>
      </dgm:t>
    </dgm:pt>
    <dgm:pt modelId="{FFF0CDE1-688E-4D8B-A5D9-25331A9F67CE}" type="sibTrans" cxnId="{7FAB69A7-C4E5-4E0F-9A2B-1FF49B44E34B}">
      <dgm:prSet/>
      <dgm:spPr/>
      <dgm:t>
        <a:bodyPr/>
        <a:lstStyle/>
        <a:p>
          <a:endParaRPr lang="tr-TR"/>
        </a:p>
      </dgm:t>
    </dgm:pt>
    <dgm:pt modelId="{C7682E73-8AED-4834-A047-1E981EAC7162}">
      <dgm:prSet custT="1"/>
      <dgm:spPr/>
      <dgm:t>
        <a:bodyPr/>
        <a:lstStyle/>
        <a:p>
          <a:r>
            <a:rPr lang="tr-TR" sz="1800" b="1" i="0" dirty="0"/>
            <a:t>Yer, hava, deniz ve uzay platformlarıyla güçlü sensör bağlantısı</a:t>
          </a:r>
          <a:endParaRPr lang="tr-TR" sz="1800" b="1" dirty="0"/>
        </a:p>
      </dgm:t>
    </dgm:pt>
    <dgm:pt modelId="{1CB3A7BD-6747-4362-B20E-5B970C4B59A8}" type="parTrans" cxnId="{DDDABEA6-3B6C-4269-BED1-1AC913C9D47A}">
      <dgm:prSet/>
      <dgm:spPr/>
      <dgm:t>
        <a:bodyPr/>
        <a:lstStyle/>
        <a:p>
          <a:endParaRPr lang="tr-TR"/>
        </a:p>
      </dgm:t>
    </dgm:pt>
    <dgm:pt modelId="{D3531969-2602-4A48-8099-56906033FF4B}" type="sibTrans" cxnId="{DDDABEA6-3B6C-4269-BED1-1AC913C9D47A}">
      <dgm:prSet/>
      <dgm:spPr/>
      <dgm:t>
        <a:bodyPr/>
        <a:lstStyle/>
        <a:p>
          <a:endParaRPr lang="tr-TR"/>
        </a:p>
      </dgm:t>
    </dgm:pt>
    <dgm:pt modelId="{748C99BF-0539-4638-8BF9-EE92D2D560E6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/>
            <a:t>Siber savaş ve siber güvenlik kabiliyetleri</a:t>
          </a:r>
          <a:endParaRPr lang="tr-TR" sz="2000" b="1" dirty="0"/>
        </a:p>
      </dgm:t>
    </dgm:pt>
    <dgm:pt modelId="{0480127F-2F50-4503-8010-CA9619DE26F6}" type="parTrans" cxnId="{48798F7C-6FD6-4FE2-BE13-5FA8E750612E}">
      <dgm:prSet/>
      <dgm:spPr/>
      <dgm:t>
        <a:bodyPr/>
        <a:lstStyle/>
        <a:p>
          <a:endParaRPr lang="tr-TR"/>
        </a:p>
      </dgm:t>
    </dgm:pt>
    <dgm:pt modelId="{1CE155B7-9430-4F6F-906C-D7B22E1B9001}" type="sibTrans" cxnId="{48798F7C-6FD6-4FE2-BE13-5FA8E750612E}">
      <dgm:prSet/>
      <dgm:spPr/>
      <dgm:t>
        <a:bodyPr/>
        <a:lstStyle/>
        <a:p>
          <a:endParaRPr lang="tr-TR"/>
        </a:p>
      </dgm:t>
    </dgm:pt>
    <dgm:pt modelId="{20A0340B-BD6B-454D-B1BE-DD7620A60053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Yapay zekâ</a:t>
          </a:r>
          <a:endParaRPr lang="tr-TR" sz="2000" b="1" dirty="0"/>
        </a:p>
      </dgm:t>
    </dgm:pt>
    <dgm:pt modelId="{722C83D2-2769-4D73-ADBC-3B339E906EEC}" type="parTrans" cxnId="{EF851A19-FBCD-4BB6-84BF-174FBE5C2EAF}">
      <dgm:prSet/>
      <dgm:spPr/>
      <dgm:t>
        <a:bodyPr/>
        <a:lstStyle/>
        <a:p>
          <a:endParaRPr lang="tr-TR"/>
        </a:p>
      </dgm:t>
    </dgm:pt>
    <dgm:pt modelId="{26FCAB50-6732-4EAE-A922-FF425266114F}" type="sibTrans" cxnId="{EF851A19-FBCD-4BB6-84BF-174FBE5C2EAF}">
      <dgm:prSet/>
      <dgm:spPr/>
      <dgm:t>
        <a:bodyPr/>
        <a:lstStyle/>
        <a:p>
          <a:endParaRPr lang="tr-TR"/>
        </a:p>
      </dgm:t>
    </dgm:pt>
    <dgm:pt modelId="{E1B966FD-DC4C-4D1A-86DA-6775D8C85233}">
      <dgm:prSet custT="1"/>
      <dgm:spPr/>
      <dgm:t>
        <a:bodyPr/>
        <a:lstStyle/>
        <a:p>
          <a:r>
            <a:rPr lang="tr-TR" sz="2000" b="1" i="0" dirty="0"/>
            <a:t>İnsansız Hava Aracı (İHA) sürüleriyle eşgüdüm</a:t>
          </a:r>
          <a:endParaRPr lang="tr-TR" sz="2000" b="1" dirty="0"/>
        </a:p>
      </dgm:t>
    </dgm:pt>
    <dgm:pt modelId="{74C01F8A-D79C-4DF2-8D5A-1E068BACE1E8}" type="parTrans" cxnId="{8FC50C3C-A796-4003-98BB-D9FBC004A2DD}">
      <dgm:prSet/>
      <dgm:spPr/>
      <dgm:t>
        <a:bodyPr/>
        <a:lstStyle/>
        <a:p>
          <a:endParaRPr lang="tr-TR"/>
        </a:p>
      </dgm:t>
    </dgm:pt>
    <dgm:pt modelId="{20FA956B-6A7E-46B6-AB62-9DA91B538990}" type="sibTrans" cxnId="{8FC50C3C-A796-4003-98BB-D9FBC004A2DD}">
      <dgm:prSet/>
      <dgm:spPr/>
      <dgm:t>
        <a:bodyPr/>
        <a:lstStyle/>
        <a:p>
          <a:endParaRPr lang="tr-TR"/>
        </a:p>
      </dgm:t>
    </dgm:pt>
    <dgm:pt modelId="{E7621B50-2D7A-4CC7-BB75-EB97513B3C60}">
      <dgm:prSet custT="1"/>
      <dgm:spPr>
        <a:solidFill>
          <a:srgbClr val="00B050"/>
        </a:solidFill>
      </dgm:spPr>
      <dgm:t>
        <a:bodyPr/>
        <a:lstStyle/>
        <a:p>
          <a:r>
            <a:rPr lang="tr-TR" sz="1800" b="1" i="0" dirty="0"/>
            <a:t>Yönlendirilmiş Enerji Silahları kullanabilme</a:t>
          </a:r>
          <a:endParaRPr lang="tr-TR" sz="1800" b="1" dirty="0"/>
        </a:p>
      </dgm:t>
    </dgm:pt>
    <dgm:pt modelId="{65688E3D-23C2-4ACC-AB73-D04194D3D646}" type="parTrans" cxnId="{DFFBBC2A-B17A-434B-81D0-A9FF58162296}">
      <dgm:prSet/>
      <dgm:spPr/>
      <dgm:t>
        <a:bodyPr/>
        <a:lstStyle/>
        <a:p>
          <a:endParaRPr lang="tr-TR"/>
        </a:p>
      </dgm:t>
    </dgm:pt>
    <dgm:pt modelId="{99A04578-F52F-4F4E-AD98-EF0F3CD8A99D}" type="sibTrans" cxnId="{DFFBBC2A-B17A-434B-81D0-A9FF58162296}">
      <dgm:prSet/>
      <dgm:spPr/>
      <dgm:t>
        <a:bodyPr/>
        <a:lstStyle/>
        <a:p>
          <a:endParaRPr lang="tr-TR"/>
        </a:p>
      </dgm:t>
    </dgm:pt>
    <dgm:pt modelId="{BFA74952-651D-4319-A41C-383B4B1A2539}" type="pres">
      <dgm:prSet presAssocID="{1826FEAF-CAAD-4D92-90AA-EAA4F1C307B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5E099BB-F23D-49B4-85A2-67A557FFEC42}" type="pres">
      <dgm:prSet presAssocID="{372DD064-A9BA-400E-98F2-7DDA7F8ED075}" presName="hierRoot1" presStyleCnt="0">
        <dgm:presLayoutVars>
          <dgm:hierBranch val="init"/>
        </dgm:presLayoutVars>
      </dgm:prSet>
      <dgm:spPr/>
    </dgm:pt>
    <dgm:pt modelId="{37AB5DB1-14FC-48D5-A470-511579DCE8D8}" type="pres">
      <dgm:prSet presAssocID="{372DD064-A9BA-400E-98F2-7DDA7F8ED075}" presName="rootComposite1" presStyleCnt="0"/>
      <dgm:spPr/>
    </dgm:pt>
    <dgm:pt modelId="{BB7A4FA0-F51C-444A-8B5E-7E0FE0C81E8D}" type="pres">
      <dgm:prSet presAssocID="{372DD064-A9BA-400E-98F2-7DDA7F8ED075}" presName="rootText1" presStyleLbl="node0" presStyleIdx="0" presStyleCnt="1" custScaleX="529797" custScaleY="141079" custLinFactNeighborX="0" custLinFactNeighborY="-7341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4B36CAF-B059-4B57-A948-465BCE9E4540}" type="pres">
      <dgm:prSet presAssocID="{372DD064-A9BA-400E-98F2-7DDA7F8ED075}" presName="rootConnector1" presStyleLbl="node1" presStyleIdx="0" presStyleCnt="0"/>
      <dgm:spPr/>
      <dgm:t>
        <a:bodyPr/>
        <a:lstStyle/>
        <a:p>
          <a:endParaRPr lang="en-US"/>
        </a:p>
      </dgm:t>
    </dgm:pt>
    <dgm:pt modelId="{7B3E4813-588E-48FF-9C2D-8F8DC6EC4191}" type="pres">
      <dgm:prSet presAssocID="{372DD064-A9BA-400E-98F2-7DDA7F8ED075}" presName="hierChild2" presStyleCnt="0"/>
      <dgm:spPr/>
    </dgm:pt>
    <dgm:pt modelId="{B33B5A38-2537-4EF7-95DF-041ADCDA3C3E}" type="pres">
      <dgm:prSet presAssocID="{7D4E440D-9179-488F-BC51-82267DECD454}" presName="Name37" presStyleLbl="parChTrans1D2" presStyleIdx="0" presStyleCnt="6"/>
      <dgm:spPr/>
      <dgm:t>
        <a:bodyPr/>
        <a:lstStyle/>
        <a:p>
          <a:endParaRPr lang="en-US"/>
        </a:p>
      </dgm:t>
    </dgm:pt>
    <dgm:pt modelId="{9196B267-CB0C-4EAB-9A29-7ED4C8CC53E3}" type="pres">
      <dgm:prSet presAssocID="{79614B86-4A99-4E25-B105-DB23F125ED2A}" presName="hierRoot2" presStyleCnt="0">
        <dgm:presLayoutVars>
          <dgm:hierBranch val="init"/>
        </dgm:presLayoutVars>
      </dgm:prSet>
      <dgm:spPr/>
    </dgm:pt>
    <dgm:pt modelId="{CA86FBAA-17AA-4504-927A-6C554B04B73E}" type="pres">
      <dgm:prSet presAssocID="{79614B86-4A99-4E25-B105-DB23F125ED2A}" presName="rootComposite" presStyleCnt="0"/>
      <dgm:spPr/>
    </dgm:pt>
    <dgm:pt modelId="{F8F447CE-E574-411D-BA70-589C042C06D8}" type="pres">
      <dgm:prSet presAssocID="{79614B86-4A99-4E25-B105-DB23F125ED2A}" presName="rootText" presStyleLbl="node2" presStyleIdx="0" presStyleCnt="6" custScaleY="19958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6E7435A-8BA0-4975-A029-F3F6D0786F8E}" type="pres">
      <dgm:prSet presAssocID="{79614B86-4A99-4E25-B105-DB23F125ED2A}" presName="rootConnector" presStyleLbl="node2" presStyleIdx="0" presStyleCnt="6"/>
      <dgm:spPr/>
      <dgm:t>
        <a:bodyPr/>
        <a:lstStyle/>
        <a:p>
          <a:endParaRPr lang="en-US"/>
        </a:p>
      </dgm:t>
    </dgm:pt>
    <dgm:pt modelId="{8A99D9AC-3D29-4943-B629-7261370AB4B2}" type="pres">
      <dgm:prSet presAssocID="{79614B86-4A99-4E25-B105-DB23F125ED2A}" presName="hierChild4" presStyleCnt="0"/>
      <dgm:spPr/>
    </dgm:pt>
    <dgm:pt modelId="{3532CB90-694A-4688-9982-F40A0ED0819E}" type="pres">
      <dgm:prSet presAssocID="{79614B86-4A99-4E25-B105-DB23F125ED2A}" presName="hierChild5" presStyleCnt="0"/>
      <dgm:spPr/>
    </dgm:pt>
    <dgm:pt modelId="{AF5AA0D8-735E-4EDE-B952-E0DFD7D7DE44}" type="pres">
      <dgm:prSet presAssocID="{1CB3A7BD-6747-4362-B20E-5B970C4B59A8}" presName="Name37" presStyleLbl="parChTrans1D2" presStyleIdx="1" presStyleCnt="6"/>
      <dgm:spPr/>
      <dgm:t>
        <a:bodyPr/>
        <a:lstStyle/>
        <a:p>
          <a:endParaRPr lang="en-US"/>
        </a:p>
      </dgm:t>
    </dgm:pt>
    <dgm:pt modelId="{E3FCBF49-77F0-407D-8632-19BC85E7FB5F}" type="pres">
      <dgm:prSet presAssocID="{C7682E73-8AED-4834-A047-1E981EAC7162}" presName="hierRoot2" presStyleCnt="0">
        <dgm:presLayoutVars>
          <dgm:hierBranch val="init"/>
        </dgm:presLayoutVars>
      </dgm:prSet>
      <dgm:spPr/>
    </dgm:pt>
    <dgm:pt modelId="{1B978C07-916D-4468-AC87-6F73808BD09F}" type="pres">
      <dgm:prSet presAssocID="{C7682E73-8AED-4834-A047-1E981EAC7162}" presName="rootComposite" presStyleCnt="0"/>
      <dgm:spPr/>
    </dgm:pt>
    <dgm:pt modelId="{21E3B380-15A6-4682-B8E1-4108698DE900}" type="pres">
      <dgm:prSet presAssocID="{C7682E73-8AED-4834-A047-1E981EAC7162}" presName="rootText" presStyleLbl="node2" presStyleIdx="1" presStyleCnt="6" custScaleX="139916" custScaleY="20801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7F47495-D54F-4A3B-AFB2-894034C6B8D6}" type="pres">
      <dgm:prSet presAssocID="{C7682E73-8AED-4834-A047-1E981EAC7162}" presName="rootConnector" presStyleLbl="node2" presStyleIdx="1" presStyleCnt="6"/>
      <dgm:spPr/>
      <dgm:t>
        <a:bodyPr/>
        <a:lstStyle/>
        <a:p>
          <a:endParaRPr lang="en-US"/>
        </a:p>
      </dgm:t>
    </dgm:pt>
    <dgm:pt modelId="{3216D9D6-F68B-480A-ACC0-C02F941F45FA}" type="pres">
      <dgm:prSet presAssocID="{C7682E73-8AED-4834-A047-1E981EAC7162}" presName="hierChild4" presStyleCnt="0"/>
      <dgm:spPr/>
    </dgm:pt>
    <dgm:pt modelId="{930B0F29-24F7-43D6-B78A-E347C915FBAE}" type="pres">
      <dgm:prSet presAssocID="{C7682E73-8AED-4834-A047-1E981EAC7162}" presName="hierChild5" presStyleCnt="0"/>
      <dgm:spPr/>
    </dgm:pt>
    <dgm:pt modelId="{9427EEE4-D3FD-4E4F-9D61-96F819858533}" type="pres">
      <dgm:prSet presAssocID="{0480127F-2F50-4503-8010-CA9619DE26F6}" presName="Name37" presStyleLbl="parChTrans1D2" presStyleIdx="2" presStyleCnt="6"/>
      <dgm:spPr/>
      <dgm:t>
        <a:bodyPr/>
        <a:lstStyle/>
        <a:p>
          <a:endParaRPr lang="en-US"/>
        </a:p>
      </dgm:t>
    </dgm:pt>
    <dgm:pt modelId="{B5FABA36-8CFA-4520-8992-50AB3AD62A94}" type="pres">
      <dgm:prSet presAssocID="{748C99BF-0539-4638-8BF9-EE92D2D560E6}" presName="hierRoot2" presStyleCnt="0">
        <dgm:presLayoutVars>
          <dgm:hierBranch val="init"/>
        </dgm:presLayoutVars>
      </dgm:prSet>
      <dgm:spPr/>
    </dgm:pt>
    <dgm:pt modelId="{EB765EAC-5484-46CF-99D8-49CCF386C27D}" type="pres">
      <dgm:prSet presAssocID="{748C99BF-0539-4638-8BF9-EE92D2D560E6}" presName="rootComposite" presStyleCnt="0"/>
      <dgm:spPr/>
    </dgm:pt>
    <dgm:pt modelId="{3F1B1728-1C10-4FB8-9767-783965B88720}" type="pres">
      <dgm:prSet presAssocID="{748C99BF-0539-4638-8BF9-EE92D2D560E6}" presName="rootText" presStyleLbl="node2" presStyleIdx="2" presStyleCnt="6" custScaleY="21097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706DBF6-10F9-4012-875C-7F3023E57E05}" type="pres">
      <dgm:prSet presAssocID="{748C99BF-0539-4638-8BF9-EE92D2D560E6}" presName="rootConnector" presStyleLbl="node2" presStyleIdx="2" presStyleCnt="6"/>
      <dgm:spPr/>
      <dgm:t>
        <a:bodyPr/>
        <a:lstStyle/>
        <a:p>
          <a:endParaRPr lang="en-US"/>
        </a:p>
      </dgm:t>
    </dgm:pt>
    <dgm:pt modelId="{93316643-1244-4CA2-97E4-8834050D52B2}" type="pres">
      <dgm:prSet presAssocID="{748C99BF-0539-4638-8BF9-EE92D2D560E6}" presName="hierChild4" presStyleCnt="0"/>
      <dgm:spPr/>
    </dgm:pt>
    <dgm:pt modelId="{EDC3F03C-3E09-4ADF-9FB2-F65D9CA23521}" type="pres">
      <dgm:prSet presAssocID="{748C99BF-0539-4638-8BF9-EE92D2D560E6}" presName="hierChild5" presStyleCnt="0"/>
      <dgm:spPr/>
    </dgm:pt>
    <dgm:pt modelId="{61473E92-AC0D-4CCA-8FDD-D3C81E7FCEC4}" type="pres">
      <dgm:prSet presAssocID="{722C83D2-2769-4D73-ADBC-3B339E906EEC}" presName="Name37" presStyleLbl="parChTrans1D2" presStyleIdx="3" presStyleCnt="6"/>
      <dgm:spPr/>
      <dgm:t>
        <a:bodyPr/>
        <a:lstStyle/>
        <a:p>
          <a:endParaRPr lang="en-US"/>
        </a:p>
      </dgm:t>
    </dgm:pt>
    <dgm:pt modelId="{3701AA42-D65B-4F8F-9964-2A415B456880}" type="pres">
      <dgm:prSet presAssocID="{20A0340B-BD6B-454D-B1BE-DD7620A60053}" presName="hierRoot2" presStyleCnt="0">
        <dgm:presLayoutVars>
          <dgm:hierBranch val="init"/>
        </dgm:presLayoutVars>
      </dgm:prSet>
      <dgm:spPr/>
    </dgm:pt>
    <dgm:pt modelId="{DC8F1377-8C42-4022-ABE8-ED9A02301896}" type="pres">
      <dgm:prSet presAssocID="{20A0340B-BD6B-454D-B1BE-DD7620A60053}" presName="rootComposite" presStyleCnt="0"/>
      <dgm:spPr/>
    </dgm:pt>
    <dgm:pt modelId="{57E9D008-B293-4612-B367-2B5F8B8124FC}" type="pres">
      <dgm:prSet presAssocID="{20A0340B-BD6B-454D-B1BE-DD7620A60053}" presName="rootText" presStyleLbl="node2" presStyleIdx="3" presStyleCnt="6" custScaleX="86261" custScaleY="21181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4F46D9E-950D-4934-9189-80E5BC04EF37}" type="pres">
      <dgm:prSet presAssocID="{20A0340B-BD6B-454D-B1BE-DD7620A60053}" presName="rootConnector" presStyleLbl="node2" presStyleIdx="3" presStyleCnt="6"/>
      <dgm:spPr/>
      <dgm:t>
        <a:bodyPr/>
        <a:lstStyle/>
        <a:p>
          <a:endParaRPr lang="en-US"/>
        </a:p>
      </dgm:t>
    </dgm:pt>
    <dgm:pt modelId="{DABB8B62-31DE-498D-B180-3525BE771A8A}" type="pres">
      <dgm:prSet presAssocID="{20A0340B-BD6B-454D-B1BE-DD7620A60053}" presName="hierChild4" presStyleCnt="0"/>
      <dgm:spPr/>
    </dgm:pt>
    <dgm:pt modelId="{A18D873A-C90F-41AE-8010-4FA45C72FD81}" type="pres">
      <dgm:prSet presAssocID="{20A0340B-BD6B-454D-B1BE-DD7620A60053}" presName="hierChild5" presStyleCnt="0"/>
      <dgm:spPr/>
    </dgm:pt>
    <dgm:pt modelId="{462F1E64-A227-49F4-A67B-FEA5923C058E}" type="pres">
      <dgm:prSet presAssocID="{74C01F8A-D79C-4DF2-8D5A-1E068BACE1E8}" presName="Name37" presStyleLbl="parChTrans1D2" presStyleIdx="4" presStyleCnt="6"/>
      <dgm:spPr/>
      <dgm:t>
        <a:bodyPr/>
        <a:lstStyle/>
        <a:p>
          <a:endParaRPr lang="en-US"/>
        </a:p>
      </dgm:t>
    </dgm:pt>
    <dgm:pt modelId="{FC19AB3C-C560-4D58-8830-1C39549CE733}" type="pres">
      <dgm:prSet presAssocID="{E1B966FD-DC4C-4D1A-86DA-6775D8C85233}" presName="hierRoot2" presStyleCnt="0">
        <dgm:presLayoutVars>
          <dgm:hierBranch val="init"/>
        </dgm:presLayoutVars>
      </dgm:prSet>
      <dgm:spPr/>
    </dgm:pt>
    <dgm:pt modelId="{DF117516-475E-4DE4-9AF0-246CCC902D53}" type="pres">
      <dgm:prSet presAssocID="{E1B966FD-DC4C-4D1A-86DA-6775D8C85233}" presName="rootComposite" presStyleCnt="0"/>
      <dgm:spPr/>
    </dgm:pt>
    <dgm:pt modelId="{A3185E22-3B32-41BC-B074-B9E3EAFAC303}" type="pres">
      <dgm:prSet presAssocID="{E1B966FD-DC4C-4D1A-86DA-6775D8C85233}" presName="rootText" presStyleLbl="node2" presStyleIdx="4" presStyleCnt="6" custScaleY="21560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AD7BFA5-C9BF-419F-BFB4-9C0642025D82}" type="pres">
      <dgm:prSet presAssocID="{E1B966FD-DC4C-4D1A-86DA-6775D8C85233}" presName="rootConnector" presStyleLbl="node2" presStyleIdx="4" presStyleCnt="6"/>
      <dgm:spPr/>
      <dgm:t>
        <a:bodyPr/>
        <a:lstStyle/>
        <a:p>
          <a:endParaRPr lang="en-US"/>
        </a:p>
      </dgm:t>
    </dgm:pt>
    <dgm:pt modelId="{F27DF8B4-0223-48B4-AF10-F20D3DC4A9A5}" type="pres">
      <dgm:prSet presAssocID="{E1B966FD-DC4C-4D1A-86DA-6775D8C85233}" presName="hierChild4" presStyleCnt="0"/>
      <dgm:spPr/>
    </dgm:pt>
    <dgm:pt modelId="{79AB73D1-C9FE-4D05-8E09-D32872434BF7}" type="pres">
      <dgm:prSet presAssocID="{E1B966FD-DC4C-4D1A-86DA-6775D8C85233}" presName="hierChild5" presStyleCnt="0"/>
      <dgm:spPr/>
    </dgm:pt>
    <dgm:pt modelId="{04851CED-489F-4C6F-96CA-CF1FEEB96568}" type="pres">
      <dgm:prSet presAssocID="{65688E3D-23C2-4ACC-AB73-D04194D3D646}" presName="Name37" presStyleLbl="parChTrans1D2" presStyleIdx="5" presStyleCnt="6"/>
      <dgm:spPr/>
      <dgm:t>
        <a:bodyPr/>
        <a:lstStyle/>
        <a:p>
          <a:endParaRPr lang="en-US"/>
        </a:p>
      </dgm:t>
    </dgm:pt>
    <dgm:pt modelId="{96CE5BFF-2FD5-4EBE-B922-B6F02974876A}" type="pres">
      <dgm:prSet presAssocID="{E7621B50-2D7A-4CC7-BB75-EB97513B3C60}" presName="hierRoot2" presStyleCnt="0">
        <dgm:presLayoutVars>
          <dgm:hierBranch val="init"/>
        </dgm:presLayoutVars>
      </dgm:prSet>
      <dgm:spPr/>
    </dgm:pt>
    <dgm:pt modelId="{022CCD65-79D0-4DD4-B571-D996A6F9255C}" type="pres">
      <dgm:prSet presAssocID="{E7621B50-2D7A-4CC7-BB75-EB97513B3C60}" presName="rootComposite" presStyleCnt="0"/>
      <dgm:spPr/>
    </dgm:pt>
    <dgm:pt modelId="{B01BD0CE-43AD-479D-A5C3-294BAE6F5CEE}" type="pres">
      <dgm:prSet presAssocID="{E7621B50-2D7A-4CC7-BB75-EB97513B3C60}" presName="rootText" presStyleLbl="node2" presStyleIdx="5" presStyleCnt="6" custScaleX="181132" custScaleY="20885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4D8046F-E4B9-4C87-94C1-615372C11081}" type="pres">
      <dgm:prSet presAssocID="{E7621B50-2D7A-4CC7-BB75-EB97513B3C60}" presName="rootConnector" presStyleLbl="node2" presStyleIdx="5" presStyleCnt="6"/>
      <dgm:spPr/>
      <dgm:t>
        <a:bodyPr/>
        <a:lstStyle/>
        <a:p>
          <a:endParaRPr lang="en-US"/>
        </a:p>
      </dgm:t>
    </dgm:pt>
    <dgm:pt modelId="{31F23B83-00D1-4D31-927A-A41F89DB18E7}" type="pres">
      <dgm:prSet presAssocID="{E7621B50-2D7A-4CC7-BB75-EB97513B3C60}" presName="hierChild4" presStyleCnt="0"/>
      <dgm:spPr/>
    </dgm:pt>
    <dgm:pt modelId="{A371E440-1D99-40A9-8877-2E3BE5B76056}" type="pres">
      <dgm:prSet presAssocID="{E7621B50-2D7A-4CC7-BB75-EB97513B3C60}" presName="hierChild5" presStyleCnt="0"/>
      <dgm:spPr/>
    </dgm:pt>
    <dgm:pt modelId="{98FB97E5-CE15-416A-935F-978E68117206}" type="pres">
      <dgm:prSet presAssocID="{372DD064-A9BA-400E-98F2-7DDA7F8ED075}" presName="hierChild3" presStyleCnt="0"/>
      <dgm:spPr/>
    </dgm:pt>
  </dgm:ptLst>
  <dgm:cxnLst>
    <dgm:cxn modelId="{82227D6F-D9B4-48BB-B108-A909CD2BC4A4}" type="presOf" srcId="{C7682E73-8AED-4834-A047-1E981EAC7162}" destId="{21E3B380-15A6-4682-B8E1-4108698DE900}" srcOrd="0" destOrd="0" presId="urn:microsoft.com/office/officeart/2005/8/layout/orgChart1"/>
    <dgm:cxn modelId="{AAAD5691-0B07-4F83-89CE-1C303BB839CD}" type="presOf" srcId="{0480127F-2F50-4503-8010-CA9619DE26F6}" destId="{9427EEE4-D3FD-4E4F-9D61-96F819858533}" srcOrd="0" destOrd="0" presId="urn:microsoft.com/office/officeart/2005/8/layout/orgChart1"/>
    <dgm:cxn modelId="{7FAB69A7-C4E5-4E0F-9A2B-1FF49B44E34B}" srcId="{372DD064-A9BA-400E-98F2-7DDA7F8ED075}" destId="{79614B86-4A99-4E25-B105-DB23F125ED2A}" srcOrd="0" destOrd="0" parTransId="{7D4E440D-9179-488F-BC51-82267DECD454}" sibTransId="{FFF0CDE1-688E-4D8B-A5D9-25331A9F67CE}"/>
    <dgm:cxn modelId="{7D42B112-DC8B-4213-AACF-BFAB9A70B5B4}" type="presOf" srcId="{722C83D2-2769-4D73-ADBC-3B339E906EEC}" destId="{61473E92-AC0D-4CCA-8FDD-D3C81E7FCEC4}" srcOrd="0" destOrd="0" presId="urn:microsoft.com/office/officeart/2005/8/layout/orgChart1"/>
    <dgm:cxn modelId="{B82DA708-D5B3-4830-A812-F0E27F621BAB}" type="presOf" srcId="{C7682E73-8AED-4834-A047-1E981EAC7162}" destId="{67F47495-D54F-4A3B-AFB2-894034C6B8D6}" srcOrd="1" destOrd="0" presId="urn:microsoft.com/office/officeart/2005/8/layout/orgChart1"/>
    <dgm:cxn modelId="{AF82E07A-3FE0-4C03-B876-5BA4ACC84F48}" type="presOf" srcId="{E7621B50-2D7A-4CC7-BB75-EB97513B3C60}" destId="{B01BD0CE-43AD-479D-A5C3-294BAE6F5CEE}" srcOrd="0" destOrd="0" presId="urn:microsoft.com/office/officeart/2005/8/layout/orgChart1"/>
    <dgm:cxn modelId="{72D71904-0432-4EE3-B514-18CA8D5F2CBD}" type="presOf" srcId="{1CB3A7BD-6747-4362-B20E-5B970C4B59A8}" destId="{AF5AA0D8-735E-4EDE-B952-E0DFD7D7DE44}" srcOrd="0" destOrd="0" presId="urn:microsoft.com/office/officeart/2005/8/layout/orgChart1"/>
    <dgm:cxn modelId="{95BC8A9F-6963-411C-9315-78E03681DABA}" type="presOf" srcId="{20A0340B-BD6B-454D-B1BE-DD7620A60053}" destId="{94F46D9E-950D-4934-9189-80E5BC04EF37}" srcOrd="1" destOrd="0" presId="urn:microsoft.com/office/officeart/2005/8/layout/orgChart1"/>
    <dgm:cxn modelId="{EF851A19-FBCD-4BB6-84BF-174FBE5C2EAF}" srcId="{372DD064-A9BA-400E-98F2-7DDA7F8ED075}" destId="{20A0340B-BD6B-454D-B1BE-DD7620A60053}" srcOrd="3" destOrd="0" parTransId="{722C83D2-2769-4D73-ADBC-3B339E906EEC}" sibTransId="{26FCAB50-6732-4EAE-A922-FF425266114F}"/>
    <dgm:cxn modelId="{4A3A6724-439E-4CDF-B5F5-5F7586659AF0}" type="presOf" srcId="{65688E3D-23C2-4ACC-AB73-D04194D3D646}" destId="{04851CED-489F-4C6F-96CA-CF1FEEB96568}" srcOrd="0" destOrd="0" presId="urn:microsoft.com/office/officeart/2005/8/layout/orgChart1"/>
    <dgm:cxn modelId="{EE3E3E73-3248-438D-8D12-4F507C239038}" type="presOf" srcId="{748C99BF-0539-4638-8BF9-EE92D2D560E6}" destId="{A706DBF6-10F9-4012-875C-7F3023E57E05}" srcOrd="1" destOrd="0" presId="urn:microsoft.com/office/officeart/2005/8/layout/orgChart1"/>
    <dgm:cxn modelId="{52EDC45A-1879-4CD7-ADC6-64C93A3030EF}" type="presOf" srcId="{1826FEAF-CAAD-4D92-90AA-EAA4F1C307B5}" destId="{BFA74952-651D-4319-A41C-383B4B1A2539}" srcOrd="0" destOrd="0" presId="urn:microsoft.com/office/officeart/2005/8/layout/orgChart1"/>
    <dgm:cxn modelId="{48798F7C-6FD6-4FE2-BE13-5FA8E750612E}" srcId="{372DD064-A9BA-400E-98F2-7DDA7F8ED075}" destId="{748C99BF-0539-4638-8BF9-EE92D2D560E6}" srcOrd="2" destOrd="0" parTransId="{0480127F-2F50-4503-8010-CA9619DE26F6}" sibTransId="{1CE155B7-9430-4F6F-906C-D7B22E1B9001}"/>
    <dgm:cxn modelId="{2EFD27A8-4360-4A7C-8877-203D155BC4C3}" type="presOf" srcId="{748C99BF-0539-4638-8BF9-EE92D2D560E6}" destId="{3F1B1728-1C10-4FB8-9767-783965B88720}" srcOrd="0" destOrd="0" presId="urn:microsoft.com/office/officeart/2005/8/layout/orgChart1"/>
    <dgm:cxn modelId="{7F417140-42E6-4EB4-9DBE-311CB0FC03DE}" type="presOf" srcId="{74C01F8A-D79C-4DF2-8D5A-1E068BACE1E8}" destId="{462F1E64-A227-49F4-A67B-FEA5923C058E}" srcOrd="0" destOrd="0" presId="urn:microsoft.com/office/officeart/2005/8/layout/orgChart1"/>
    <dgm:cxn modelId="{15F96AA3-EEE0-4101-AB6E-01717A6BC10F}" type="presOf" srcId="{7D4E440D-9179-488F-BC51-82267DECD454}" destId="{B33B5A38-2537-4EF7-95DF-041ADCDA3C3E}" srcOrd="0" destOrd="0" presId="urn:microsoft.com/office/officeart/2005/8/layout/orgChart1"/>
    <dgm:cxn modelId="{4439B0DA-D919-4D6E-9568-3E98A425D5C5}" type="presOf" srcId="{E1B966FD-DC4C-4D1A-86DA-6775D8C85233}" destId="{A3185E22-3B32-41BC-B074-B9E3EAFAC303}" srcOrd="0" destOrd="0" presId="urn:microsoft.com/office/officeart/2005/8/layout/orgChart1"/>
    <dgm:cxn modelId="{8FC50C3C-A796-4003-98BB-D9FBC004A2DD}" srcId="{372DD064-A9BA-400E-98F2-7DDA7F8ED075}" destId="{E1B966FD-DC4C-4D1A-86DA-6775D8C85233}" srcOrd="4" destOrd="0" parTransId="{74C01F8A-D79C-4DF2-8D5A-1E068BACE1E8}" sibTransId="{20FA956B-6A7E-46B6-AB62-9DA91B538990}"/>
    <dgm:cxn modelId="{09E9D15D-C10B-4764-BF6B-E5FB61DA064D}" type="presOf" srcId="{372DD064-A9BA-400E-98F2-7DDA7F8ED075}" destId="{BB7A4FA0-F51C-444A-8B5E-7E0FE0C81E8D}" srcOrd="0" destOrd="0" presId="urn:microsoft.com/office/officeart/2005/8/layout/orgChart1"/>
    <dgm:cxn modelId="{0CA39BC8-29A7-4C57-8451-F08B8602F7B4}" type="presOf" srcId="{79614B86-4A99-4E25-B105-DB23F125ED2A}" destId="{F8F447CE-E574-411D-BA70-589C042C06D8}" srcOrd="0" destOrd="0" presId="urn:microsoft.com/office/officeart/2005/8/layout/orgChart1"/>
    <dgm:cxn modelId="{DFFBBC2A-B17A-434B-81D0-A9FF58162296}" srcId="{372DD064-A9BA-400E-98F2-7DDA7F8ED075}" destId="{E7621B50-2D7A-4CC7-BB75-EB97513B3C60}" srcOrd="5" destOrd="0" parTransId="{65688E3D-23C2-4ACC-AB73-D04194D3D646}" sibTransId="{99A04578-F52F-4F4E-AD98-EF0F3CD8A99D}"/>
    <dgm:cxn modelId="{7C68C1AD-BF16-45DE-9959-FA87BAF8C644}" type="presOf" srcId="{79614B86-4A99-4E25-B105-DB23F125ED2A}" destId="{F6E7435A-8BA0-4975-A029-F3F6D0786F8E}" srcOrd="1" destOrd="0" presId="urn:microsoft.com/office/officeart/2005/8/layout/orgChart1"/>
    <dgm:cxn modelId="{55A5F82E-35B7-4A1F-907F-EBFD084D12BD}" type="presOf" srcId="{372DD064-A9BA-400E-98F2-7DDA7F8ED075}" destId="{94B36CAF-B059-4B57-A948-465BCE9E4540}" srcOrd="1" destOrd="0" presId="urn:microsoft.com/office/officeart/2005/8/layout/orgChart1"/>
    <dgm:cxn modelId="{04A93A2A-5977-4E40-9733-D77CA4B3A4BA}" type="presOf" srcId="{E7621B50-2D7A-4CC7-BB75-EB97513B3C60}" destId="{F4D8046F-E4B9-4C87-94C1-615372C11081}" srcOrd="1" destOrd="0" presId="urn:microsoft.com/office/officeart/2005/8/layout/orgChart1"/>
    <dgm:cxn modelId="{D8CBC792-56F2-4427-B98B-3F6A76215F57}" type="presOf" srcId="{20A0340B-BD6B-454D-B1BE-DD7620A60053}" destId="{57E9D008-B293-4612-B367-2B5F8B8124FC}" srcOrd="0" destOrd="0" presId="urn:microsoft.com/office/officeart/2005/8/layout/orgChart1"/>
    <dgm:cxn modelId="{DDDABEA6-3B6C-4269-BED1-1AC913C9D47A}" srcId="{372DD064-A9BA-400E-98F2-7DDA7F8ED075}" destId="{C7682E73-8AED-4834-A047-1E981EAC7162}" srcOrd="1" destOrd="0" parTransId="{1CB3A7BD-6747-4362-B20E-5B970C4B59A8}" sibTransId="{D3531969-2602-4A48-8099-56906033FF4B}"/>
    <dgm:cxn modelId="{DCEAAA6F-A1F6-4E91-B382-39FFEBB856AE}" type="presOf" srcId="{E1B966FD-DC4C-4D1A-86DA-6775D8C85233}" destId="{BAD7BFA5-C9BF-419F-BFB4-9C0642025D82}" srcOrd="1" destOrd="0" presId="urn:microsoft.com/office/officeart/2005/8/layout/orgChart1"/>
    <dgm:cxn modelId="{7C32783E-4968-4DB1-B8A0-C22DF6184B29}" srcId="{1826FEAF-CAAD-4D92-90AA-EAA4F1C307B5}" destId="{372DD064-A9BA-400E-98F2-7DDA7F8ED075}" srcOrd="0" destOrd="0" parTransId="{CED744AE-9B96-41B9-A1B8-65129D5DD1E1}" sibTransId="{6534A07C-0D9C-49AC-9486-1D9E99540A30}"/>
    <dgm:cxn modelId="{604F1BF5-81CD-46C2-9470-0BE87FBEB73D}" type="presParOf" srcId="{BFA74952-651D-4319-A41C-383B4B1A2539}" destId="{25E099BB-F23D-49B4-85A2-67A557FFEC42}" srcOrd="0" destOrd="0" presId="urn:microsoft.com/office/officeart/2005/8/layout/orgChart1"/>
    <dgm:cxn modelId="{EA3EE504-0443-49FA-82A0-22B19C2EECCF}" type="presParOf" srcId="{25E099BB-F23D-49B4-85A2-67A557FFEC42}" destId="{37AB5DB1-14FC-48D5-A470-511579DCE8D8}" srcOrd="0" destOrd="0" presId="urn:microsoft.com/office/officeart/2005/8/layout/orgChart1"/>
    <dgm:cxn modelId="{8A5F9A1D-3469-4BFB-91A5-1C404C94A089}" type="presParOf" srcId="{37AB5DB1-14FC-48D5-A470-511579DCE8D8}" destId="{BB7A4FA0-F51C-444A-8B5E-7E0FE0C81E8D}" srcOrd="0" destOrd="0" presId="urn:microsoft.com/office/officeart/2005/8/layout/orgChart1"/>
    <dgm:cxn modelId="{F866765B-C4F4-4055-A7ED-F7F2AAD93D47}" type="presParOf" srcId="{37AB5DB1-14FC-48D5-A470-511579DCE8D8}" destId="{94B36CAF-B059-4B57-A948-465BCE9E4540}" srcOrd="1" destOrd="0" presId="urn:microsoft.com/office/officeart/2005/8/layout/orgChart1"/>
    <dgm:cxn modelId="{287D1B03-4371-4361-9EB6-2F9861FC7832}" type="presParOf" srcId="{25E099BB-F23D-49B4-85A2-67A557FFEC42}" destId="{7B3E4813-588E-48FF-9C2D-8F8DC6EC4191}" srcOrd="1" destOrd="0" presId="urn:microsoft.com/office/officeart/2005/8/layout/orgChart1"/>
    <dgm:cxn modelId="{C2FC30A0-B658-40B1-A588-9D28B5CE86E3}" type="presParOf" srcId="{7B3E4813-588E-48FF-9C2D-8F8DC6EC4191}" destId="{B33B5A38-2537-4EF7-95DF-041ADCDA3C3E}" srcOrd="0" destOrd="0" presId="urn:microsoft.com/office/officeart/2005/8/layout/orgChart1"/>
    <dgm:cxn modelId="{640FF7C8-27F7-4322-AA31-6A93697F0CCD}" type="presParOf" srcId="{7B3E4813-588E-48FF-9C2D-8F8DC6EC4191}" destId="{9196B267-CB0C-4EAB-9A29-7ED4C8CC53E3}" srcOrd="1" destOrd="0" presId="urn:microsoft.com/office/officeart/2005/8/layout/orgChart1"/>
    <dgm:cxn modelId="{D38C34A8-D6F6-46FC-B839-317809520870}" type="presParOf" srcId="{9196B267-CB0C-4EAB-9A29-7ED4C8CC53E3}" destId="{CA86FBAA-17AA-4504-927A-6C554B04B73E}" srcOrd="0" destOrd="0" presId="urn:microsoft.com/office/officeart/2005/8/layout/orgChart1"/>
    <dgm:cxn modelId="{2C346FB5-1A41-452F-BF0B-F4F7CF7C897E}" type="presParOf" srcId="{CA86FBAA-17AA-4504-927A-6C554B04B73E}" destId="{F8F447CE-E574-411D-BA70-589C042C06D8}" srcOrd="0" destOrd="0" presId="urn:microsoft.com/office/officeart/2005/8/layout/orgChart1"/>
    <dgm:cxn modelId="{7874822D-85B3-4C8C-B547-0912C32930D3}" type="presParOf" srcId="{CA86FBAA-17AA-4504-927A-6C554B04B73E}" destId="{F6E7435A-8BA0-4975-A029-F3F6D0786F8E}" srcOrd="1" destOrd="0" presId="urn:microsoft.com/office/officeart/2005/8/layout/orgChart1"/>
    <dgm:cxn modelId="{3F996CD9-95D3-4589-BAB2-DAC0054204A1}" type="presParOf" srcId="{9196B267-CB0C-4EAB-9A29-7ED4C8CC53E3}" destId="{8A99D9AC-3D29-4943-B629-7261370AB4B2}" srcOrd="1" destOrd="0" presId="urn:microsoft.com/office/officeart/2005/8/layout/orgChart1"/>
    <dgm:cxn modelId="{C4406951-F8E4-4540-88E3-261FFF0765A4}" type="presParOf" srcId="{9196B267-CB0C-4EAB-9A29-7ED4C8CC53E3}" destId="{3532CB90-694A-4688-9982-F40A0ED0819E}" srcOrd="2" destOrd="0" presId="urn:microsoft.com/office/officeart/2005/8/layout/orgChart1"/>
    <dgm:cxn modelId="{5F3E6DEA-B53C-4056-8FEB-967F7BD3451E}" type="presParOf" srcId="{7B3E4813-588E-48FF-9C2D-8F8DC6EC4191}" destId="{AF5AA0D8-735E-4EDE-B952-E0DFD7D7DE44}" srcOrd="2" destOrd="0" presId="urn:microsoft.com/office/officeart/2005/8/layout/orgChart1"/>
    <dgm:cxn modelId="{DAC5274E-E435-4483-AAD9-AAB41A2B5B6F}" type="presParOf" srcId="{7B3E4813-588E-48FF-9C2D-8F8DC6EC4191}" destId="{E3FCBF49-77F0-407D-8632-19BC85E7FB5F}" srcOrd="3" destOrd="0" presId="urn:microsoft.com/office/officeart/2005/8/layout/orgChart1"/>
    <dgm:cxn modelId="{5A501681-412E-40A7-A1A2-979336377A0C}" type="presParOf" srcId="{E3FCBF49-77F0-407D-8632-19BC85E7FB5F}" destId="{1B978C07-916D-4468-AC87-6F73808BD09F}" srcOrd="0" destOrd="0" presId="urn:microsoft.com/office/officeart/2005/8/layout/orgChart1"/>
    <dgm:cxn modelId="{9504FBBB-97CA-4588-B347-94486C46CA91}" type="presParOf" srcId="{1B978C07-916D-4468-AC87-6F73808BD09F}" destId="{21E3B380-15A6-4682-B8E1-4108698DE900}" srcOrd="0" destOrd="0" presId="urn:microsoft.com/office/officeart/2005/8/layout/orgChart1"/>
    <dgm:cxn modelId="{739E450B-069F-48B2-9634-7A483DCC4F12}" type="presParOf" srcId="{1B978C07-916D-4468-AC87-6F73808BD09F}" destId="{67F47495-D54F-4A3B-AFB2-894034C6B8D6}" srcOrd="1" destOrd="0" presId="urn:microsoft.com/office/officeart/2005/8/layout/orgChart1"/>
    <dgm:cxn modelId="{79D9D903-75B7-4DFD-96E1-CF980F9F85F9}" type="presParOf" srcId="{E3FCBF49-77F0-407D-8632-19BC85E7FB5F}" destId="{3216D9D6-F68B-480A-ACC0-C02F941F45FA}" srcOrd="1" destOrd="0" presId="urn:microsoft.com/office/officeart/2005/8/layout/orgChart1"/>
    <dgm:cxn modelId="{57BD911C-9B83-4578-B312-E96D5593E344}" type="presParOf" srcId="{E3FCBF49-77F0-407D-8632-19BC85E7FB5F}" destId="{930B0F29-24F7-43D6-B78A-E347C915FBAE}" srcOrd="2" destOrd="0" presId="urn:microsoft.com/office/officeart/2005/8/layout/orgChart1"/>
    <dgm:cxn modelId="{9FB82A9C-25DE-41E1-8931-10C736B7A2BB}" type="presParOf" srcId="{7B3E4813-588E-48FF-9C2D-8F8DC6EC4191}" destId="{9427EEE4-D3FD-4E4F-9D61-96F819858533}" srcOrd="4" destOrd="0" presId="urn:microsoft.com/office/officeart/2005/8/layout/orgChart1"/>
    <dgm:cxn modelId="{E44F21B3-E91A-45E5-B14A-E37BCD50BBB5}" type="presParOf" srcId="{7B3E4813-588E-48FF-9C2D-8F8DC6EC4191}" destId="{B5FABA36-8CFA-4520-8992-50AB3AD62A94}" srcOrd="5" destOrd="0" presId="urn:microsoft.com/office/officeart/2005/8/layout/orgChart1"/>
    <dgm:cxn modelId="{5D0F98ED-A834-4A2C-9865-8C6B29693BA2}" type="presParOf" srcId="{B5FABA36-8CFA-4520-8992-50AB3AD62A94}" destId="{EB765EAC-5484-46CF-99D8-49CCF386C27D}" srcOrd="0" destOrd="0" presId="urn:microsoft.com/office/officeart/2005/8/layout/orgChart1"/>
    <dgm:cxn modelId="{88FAC035-C716-41D9-887C-8A98B96F561B}" type="presParOf" srcId="{EB765EAC-5484-46CF-99D8-49CCF386C27D}" destId="{3F1B1728-1C10-4FB8-9767-783965B88720}" srcOrd="0" destOrd="0" presId="urn:microsoft.com/office/officeart/2005/8/layout/orgChart1"/>
    <dgm:cxn modelId="{4630A4C9-741A-4BD0-9D6C-375878B0ACFA}" type="presParOf" srcId="{EB765EAC-5484-46CF-99D8-49CCF386C27D}" destId="{A706DBF6-10F9-4012-875C-7F3023E57E05}" srcOrd="1" destOrd="0" presId="urn:microsoft.com/office/officeart/2005/8/layout/orgChart1"/>
    <dgm:cxn modelId="{9D35261E-9F5D-4C02-BF1E-C09196FD3B70}" type="presParOf" srcId="{B5FABA36-8CFA-4520-8992-50AB3AD62A94}" destId="{93316643-1244-4CA2-97E4-8834050D52B2}" srcOrd="1" destOrd="0" presId="urn:microsoft.com/office/officeart/2005/8/layout/orgChart1"/>
    <dgm:cxn modelId="{D0368EE5-AF97-47FE-917E-5E000442A0AA}" type="presParOf" srcId="{B5FABA36-8CFA-4520-8992-50AB3AD62A94}" destId="{EDC3F03C-3E09-4ADF-9FB2-F65D9CA23521}" srcOrd="2" destOrd="0" presId="urn:microsoft.com/office/officeart/2005/8/layout/orgChart1"/>
    <dgm:cxn modelId="{7294F4B5-1971-44EF-AF01-8AD60783A8BF}" type="presParOf" srcId="{7B3E4813-588E-48FF-9C2D-8F8DC6EC4191}" destId="{61473E92-AC0D-4CCA-8FDD-D3C81E7FCEC4}" srcOrd="6" destOrd="0" presId="urn:microsoft.com/office/officeart/2005/8/layout/orgChart1"/>
    <dgm:cxn modelId="{D43656F3-F915-4580-BE7A-D8031D621124}" type="presParOf" srcId="{7B3E4813-588E-48FF-9C2D-8F8DC6EC4191}" destId="{3701AA42-D65B-4F8F-9964-2A415B456880}" srcOrd="7" destOrd="0" presId="urn:microsoft.com/office/officeart/2005/8/layout/orgChart1"/>
    <dgm:cxn modelId="{FAD45172-4EC6-459D-ADC5-19C465FC5928}" type="presParOf" srcId="{3701AA42-D65B-4F8F-9964-2A415B456880}" destId="{DC8F1377-8C42-4022-ABE8-ED9A02301896}" srcOrd="0" destOrd="0" presId="urn:microsoft.com/office/officeart/2005/8/layout/orgChart1"/>
    <dgm:cxn modelId="{F712E13B-7F44-4AA1-A228-B0A065FF8C19}" type="presParOf" srcId="{DC8F1377-8C42-4022-ABE8-ED9A02301896}" destId="{57E9D008-B293-4612-B367-2B5F8B8124FC}" srcOrd="0" destOrd="0" presId="urn:microsoft.com/office/officeart/2005/8/layout/orgChart1"/>
    <dgm:cxn modelId="{C57DCB60-3BC0-4158-9E07-393D19A0F614}" type="presParOf" srcId="{DC8F1377-8C42-4022-ABE8-ED9A02301896}" destId="{94F46D9E-950D-4934-9189-80E5BC04EF37}" srcOrd="1" destOrd="0" presId="urn:microsoft.com/office/officeart/2005/8/layout/orgChart1"/>
    <dgm:cxn modelId="{4A050E15-1359-4421-8845-FB341F155727}" type="presParOf" srcId="{3701AA42-D65B-4F8F-9964-2A415B456880}" destId="{DABB8B62-31DE-498D-B180-3525BE771A8A}" srcOrd="1" destOrd="0" presId="urn:microsoft.com/office/officeart/2005/8/layout/orgChart1"/>
    <dgm:cxn modelId="{0FAEB16A-7791-4C47-90D3-17CDE7A660E0}" type="presParOf" srcId="{3701AA42-D65B-4F8F-9964-2A415B456880}" destId="{A18D873A-C90F-41AE-8010-4FA45C72FD81}" srcOrd="2" destOrd="0" presId="urn:microsoft.com/office/officeart/2005/8/layout/orgChart1"/>
    <dgm:cxn modelId="{34EFC329-7994-4DFA-9602-9B0547265273}" type="presParOf" srcId="{7B3E4813-588E-48FF-9C2D-8F8DC6EC4191}" destId="{462F1E64-A227-49F4-A67B-FEA5923C058E}" srcOrd="8" destOrd="0" presId="urn:microsoft.com/office/officeart/2005/8/layout/orgChart1"/>
    <dgm:cxn modelId="{BC3A8220-391E-4049-B48F-7A3C9A8F6CAD}" type="presParOf" srcId="{7B3E4813-588E-48FF-9C2D-8F8DC6EC4191}" destId="{FC19AB3C-C560-4D58-8830-1C39549CE733}" srcOrd="9" destOrd="0" presId="urn:microsoft.com/office/officeart/2005/8/layout/orgChart1"/>
    <dgm:cxn modelId="{CE20D2D3-BB5F-4BD0-B8CA-A582C389B9B2}" type="presParOf" srcId="{FC19AB3C-C560-4D58-8830-1C39549CE733}" destId="{DF117516-475E-4DE4-9AF0-246CCC902D53}" srcOrd="0" destOrd="0" presId="urn:microsoft.com/office/officeart/2005/8/layout/orgChart1"/>
    <dgm:cxn modelId="{8673BE08-5AF7-45CF-846D-3467402A1BA3}" type="presParOf" srcId="{DF117516-475E-4DE4-9AF0-246CCC902D53}" destId="{A3185E22-3B32-41BC-B074-B9E3EAFAC303}" srcOrd="0" destOrd="0" presId="urn:microsoft.com/office/officeart/2005/8/layout/orgChart1"/>
    <dgm:cxn modelId="{E169C1A1-0D60-4744-8CC2-6B5A67835122}" type="presParOf" srcId="{DF117516-475E-4DE4-9AF0-246CCC902D53}" destId="{BAD7BFA5-C9BF-419F-BFB4-9C0642025D82}" srcOrd="1" destOrd="0" presId="urn:microsoft.com/office/officeart/2005/8/layout/orgChart1"/>
    <dgm:cxn modelId="{71C26B47-42EB-4F27-8136-85C5B0B22A7D}" type="presParOf" srcId="{FC19AB3C-C560-4D58-8830-1C39549CE733}" destId="{F27DF8B4-0223-48B4-AF10-F20D3DC4A9A5}" srcOrd="1" destOrd="0" presId="urn:microsoft.com/office/officeart/2005/8/layout/orgChart1"/>
    <dgm:cxn modelId="{D5B9BA2E-4192-4FF1-B5FC-59929C87A415}" type="presParOf" srcId="{FC19AB3C-C560-4D58-8830-1C39549CE733}" destId="{79AB73D1-C9FE-4D05-8E09-D32872434BF7}" srcOrd="2" destOrd="0" presId="urn:microsoft.com/office/officeart/2005/8/layout/orgChart1"/>
    <dgm:cxn modelId="{F6E15287-B5C5-4CD6-8BDA-7CCF43F0A9C7}" type="presParOf" srcId="{7B3E4813-588E-48FF-9C2D-8F8DC6EC4191}" destId="{04851CED-489F-4C6F-96CA-CF1FEEB96568}" srcOrd="10" destOrd="0" presId="urn:microsoft.com/office/officeart/2005/8/layout/orgChart1"/>
    <dgm:cxn modelId="{33BF7FFF-E7BC-40E5-B3AF-8EBF1CF237BB}" type="presParOf" srcId="{7B3E4813-588E-48FF-9C2D-8F8DC6EC4191}" destId="{96CE5BFF-2FD5-4EBE-B922-B6F02974876A}" srcOrd="11" destOrd="0" presId="urn:microsoft.com/office/officeart/2005/8/layout/orgChart1"/>
    <dgm:cxn modelId="{784B28CE-1CFB-4D64-ABB5-7265EA05E1F4}" type="presParOf" srcId="{96CE5BFF-2FD5-4EBE-B922-B6F02974876A}" destId="{022CCD65-79D0-4DD4-B571-D996A6F9255C}" srcOrd="0" destOrd="0" presId="urn:microsoft.com/office/officeart/2005/8/layout/orgChart1"/>
    <dgm:cxn modelId="{F94A3599-EAC3-4CAA-8CD5-7B0548EC8A41}" type="presParOf" srcId="{022CCD65-79D0-4DD4-B571-D996A6F9255C}" destId="{B01BD0CE-43AD-479D-A5C3-294BAE6F5CEE}" srcOrd="0" destOrd="0" presId="urn:microsoft.com/office/officeart/2005/8/layout/orgChart1"/>
    <dgm:cxn modelId="{99F305FF-DBBF-4011-B5E5-3299EBC6789E}" type="presParOf" srcId="{022CCD65-79D0-4DD4-B571-D996A6F9255C}" destId="{F4D8046F-E4B9-4C87-94C1-615372C11081}" srcOrd="1" destOrd="0" presId="urn:microsoft.com/office/officeart/2005/8/layout/orgChart1"/>
    <dgm:cxn modelId="{EF3D1B68-864A-4B5E-B495-4A512432F33E}" type="presParOf" srcId="{96CE5BFF-2FD5-4EBE-B922-B6F02974876A}" destId="{31F23B83-00D1-4D31-927A-A41F89DB18E7}" srcOrd="1" destOrd="0" presId="urn:microsoft.com/office/officeart/2005/8/layout/orgChart1"/>
    <dgm:cxn modelId="{53850D7D-6F95-4FC1-B513-E5F424191DFA}" type="presParOf" srcId="{96CE5BFF-2FD5-4EBE-B922-B6F02974876A}" destId="{A371E440-1D99-40A9-8877-2E3BE5B76056}" srcOrd="2" destOrd="0" presId="urn:microsoft.com/office/officeart/2005/8/layout/orgChart1"/>
    <dgm:cxn modelId="{792BDECC-DE04-43EC-9FA3-DB90EE8128B2}" type="presParOf" srcId="{25E099BB-F23D-49B4-85A2-67A557FFEC42}" destId="{98FB97E5-CE15-416A-935F-978E6811720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D3A15E-D4D5-44A6-8FBC-9CA08A236E87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D072FCC2-A8BE-41B7-92DF-B6F994F4C942}">
      <dgm:prSet custT="1"/>
      <dgm:spPr/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17 Kasım 1903, "Flier-1" adlı uçakla </a:t>
          </a:r>
          <a:r>
            <a:rPr lang="tr-TR" sz="2000" b="1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Orville</a:t>
          </a:r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 Wright tarafından ilk kontrollü ve güç kullanılan uçuş yapıldı</a:t>
          </a:r>
          <a:endParaRPr lang="tr-TR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57338A6-DD51-489E-91BC-66A4933CCDE3}" type="parTrans" cxnId="{CF5F1A49-1896-4EB8-B506-362C24F55388}">
      <dgm:prSet/>
      <dgm:spPr/>
      <dgm:t>
        <a:bodyPr/>
        <a:lstStyle/>
        <a:p>
          <a:endParaRPr lang="tr-TR"/>
        </a:p>
      </dgm:t>
    </dgm:pt>
    <dgm:pt modelId="{AE70E878-AA2D-4FA3-B4D2-B0C537346A57}" type="sibTrans" cxnId="{CF5F1A49-1896-4EB8-B506-362C24F55388}">
      <dgm:prSet/>
      <dgm:spPr/>
      <dgm:t>
        <a:bodyPr/>
        <a:lstStyle/>
        <a:p>
          <a:endParaRPr lang="tr-TR"/>
        </a:p>
      </dgm:t>
    </dgm:pt>
    <dgm:pt modelId="{D7F6CBB6-12F2-4FCC-8118-43790767805F}">
      <dgm:prSet custT="1"/>
      <dgm:spPr/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12 saniyede 120 </a:t>
          </a:r>
          <a:r>
            <a:rPr lang="tr-TR" sz="2000" b="1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feet'lik</a:t>
          </a:r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 mesafenin uçulduğu bu başarılı uçuş sonrası havacılık bir dönüşüm içine girdi</a:t>
          </a:r>
          <a:endParaRPr lang="tr-TR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09CC806-1E02-43B3-B2A1-3FD686C795EB}" type="parTrans" cxnId="{12F718A4-CE24-4E90-9017-239E2DBB16D5}">
      <dgm:prSet/>
      <dgm:spPr/>
      <dgm:t>
        <a:bodyPr/>
        <a:lstStyle/>
        <a:p>
          <a:endParaRPr lang="tr-TR"/>
        </a:p>
      </dgm:t>
    </dgm:pt>
    <dgm:pt modelId="{17EE31C9-2C56-43ED-BF5A-678BB4CEC973}" type="sibTrans" cxnId="{12F718A4-CE24-4E90-9017-239E2DBB16D5}">
      <dgm:prSet/>
      <dgm:spPr/>
      <dgm:t>
        <a:bodyPr/>
        <a:lstStyle/>
        <a:p>
          <a:endParaRPr lang="tr-TR"/>
        </a:p>
      </dgm:t>
    </dgm:pt>
    <dgm:pt modelId="{D046D6D5-4C72-479B-B053-FAE2311E7D40}">
      <dgm:prSet custT="1"/>
      <dgm:spPr/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Savaş uçakları açısından ’S Eğrisi’ dönüşümlerin belki de en önemlisi jet motorun tasarlanması</a:t>
          </a:r>
          <a:endParaRPr lang="tr-TR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088065-5732-43CB-A555-03B09F9E199B}" type="parTrans" cxnId="{74EAC927-2859-46CC-8E0A-95149666FBEF}">
      <dgm:prSet/>
      <dgm:spPr/>
      <dgm:t>
        <a:bodyPr/>
        <a:lstStyle/>
        <a:p>
          <a:endParaRPr lang="tr-TR"/>
        </a:p>
      </dgm:t>
    </dgm:pt>
    <dgm:pt modelId="{AEDEC61E-F183-460C-8D5C-B1D4221EE444}" type="sibTrans" cxnId="{74EAC927-2859-46CC-8E0A-95149666FBEF}">
      <dgm:prSet/>
      <dgm:spPr/>
      <dgm:t>
        <a:bodyPr/>
        <a:lstStyle/>
        <a:p>
          <a:endParaRPr lang="tr-TR"/>
        </a:p>
      </dgm:t>
    </dgm:pt>
    <dgm:pt modelId="{4ED4D39C-5A9C-4C84-B3F0-EE929C24BDE7}">
      <dgm:prSet custT="1"/>
      <dgm:spPr/>
      <dgm:t>
        <a:bodyPr/>
        <a:lstStyle/>
        <a:p>
          <a:r>
            <a:rPr lang="tr-TR" sz="2000" b="1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Turbojet</a:t>
          </a:r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 motorlarının kullanıldığı ilk uçak 27 Ağustos 1939 tarihinde Almanlar tarafından uçuruldu</a:t>
          </a:r>
          <a:endParaRPr lang="tr-TR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BD6F03-7D96-457F-AE1B-E9FA849A9494}" type="parTrans" cxnId="{51A656D2-BBE7-4860-B9A6-96202E193449}">
      <dgm:prSet/>
      <dgm:spPr/>
      <dgm:t>
        <a:bodyPr/>
        <a:lstStyle/>
        <a:p>
          <a:endParaRPr lang="tr-TR"/>
        </a:p>
      </dgm:t>
    </dgm:pt>
    <dgm:pt modelId="{83C952FC-7A6A-4AB9-8256-A207B8D1912E}" type="sibTrans" cxnId="{51A656D2-BBE7-4860-B9A6-96202E193449}">
      <dgm:prSet/>
      <dgm:spPr/>
      <dgm:t>
        <a:bodyPr/>
        <a:lstStyle/>
        <a:p>
          <a:endParaRPr lang="tr-TR"/>
        </a:p>
      </dgm:t>
    </dgm:pt>
    <dgm:pt modelId="{465025A2-13A8-48F4-A61F-B5B918542F35}">
      <dgm:prSet custT="1"/>
      <dgm:spPr/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Buna karşın jet uçaklarının savaşlarda silah olarak etkin bir şekilde </a:t>
          </a:r>
          <a:r>
            <a:rPr lang="tr-TR" sz="2000" b="1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kullanılmaya</a:t>
          </a:r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 başlanması ancak 1945 yılında oldu</a:t>
          </a:r>
          <a:endParaRPr lang="tr-TR" sz="20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ECB68B9-9CFE-4DA3-8133-4493E4AC45DB}" type="parTrans" cxnId="{16F48E8F-8419-4C6E-A59F-BC54F4E04D6B}">
      <dgm:prSet/>
      <dgm:spPr/>
      <dgm:t>
        <a:bodyPr/>
        <a:lstStyle/>
        <a:p>
          <a:endParaRPr lang="tr-TR"/>
        </a:p>
      </dgm:t>
    </dgm:pt>
    <dgm:pt modelId="{FFB4A395-1F68-4125-851B-AAC08C4B8635}" type="sibTrans" cxnId="{16F48E8F-8419-4C6E-A59F-BC54F4E04D6B}">
      <dgm:prSet/>
      <dgm:spPr/>
      <dgm:t>
        <a:bodyPr/>
        <a:lstStyle/>
        <a:p>
          <a:endParaRPr lang="tr-TR"/>
        </a:p>
      </dgm:t>
    </dgm:pt>
    <dgm:pt modelId="{49F74692-560B-4F0E-A016-D6E21780810C}" type="pres">
      <dgm:prSet presAssocID="{E7D3A15E-D4D5-44A6-8FBC-9CA08A236E87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F0391BE-0AE7-4294-8B44-C917900B5F26}" type="pres">
      <dgm:prSet presAssocID="{D072FCC2-A8BE-41B7-92DF-B6F994F4C942}" presName="circ1" presStyleLbl="vennNode1" presStyleIdx="0" presStyleCnt="5"/>
      <dgm:spPr/>
    </dgm:pt>
    <dgm:pt modelId="{C3461C8B-83CA-4382-8B5B-EEFCBC5CF0B2}" type="pres">
      <dgm:prSet presAssocID="{D072FCC2-A8BE-41B7-92DF-B6F994F4C942}" presName="circ1Tx" presStyleLbl="revTx" presStyleIdx="0" presStyleCnt="0" custScaleX="18907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676940-06E9-4039-A039-D3DB0B58F408}" type="pres">
      <dgm:prSet presAssocID="{D7F6CBB6-12F2-4FCC-8118-43790767805F}" presName="circ2" presStyleLbl="vennNode1" presStyleIdx="1" presStyleCnt="5"/>
      <dgm:spPr/>
    </dgm:pt>
    <dgm:pt modelId="{A4618E04-ED1A-43B5-8066-F9294420FAB0}" type="pres">
      <dgm:prSet presAssocID="{D7F6CBB6-12F2-4FCC-8118-43790767805F}" presName="circ2Tx" presStyleLbl="revTx" presStyleIdx="0" presStyleCnt="0" custScaleX="185723" custLinFactNeighborX="45264" custLinFactNeighborY="778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0961811-AE6E-4930-9486-ADE759EA619E}" type="pres">
      <dgm:prSet presAssocID="{D046D6D5-4C72-479B-B053-FAE2311E7D40}" presName="circ3" presStyleLbl="vennNode1" presStyleIdx="2" presStyleCnt="5"/>
      <dgm:spPr/>
    </dgm:pt>
    <dgm:pt modelId="{07B5BDEF-5D2A-4970-A931-1845138D2335}" type="pres">
      <dgm:prSet presAssocID="{D046D6D5-4C72-479B-B053-FAE2311E7D40}" presName="circ3Tx" presStyleLbl="revTx" presStyleIdx="0" presStyleCnt="0" custScaleX="199666" custLinFactNeighborX="47317" custLinFactNeighborY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81DC8B-97A0-4429-89F3-C4BDA35E3728}" type="pres">
      <dgm:prSet presAssocID="{4ED4D39C-5A9C-4C84-B3F0-EE929C24BDE7}" presName="circ4" presStyleLbl="vennNode1" presStyleIdx="3" presStyleCnt="5"/>
      <dgm:spPr/>
    </dgm:pt>
    <dgm:pt modelId="{84C26466-5988-45A5-B249-FF4CAE7BA980}" type="pres">
      <dgm:prSet presAssocID="{4ED4D39C-5A9C-4C84-B3F0-EE929C24BDE7}" presName="circ4Tx" presStyleLbl="revTx" presStyleIdx="0" presStyleCnt="0" custScaleX="211515" custLinFactNeighborX="-31584" custLinFactNeighborY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71065A-0D52-4E72-9D3D-2F6986146C74}" type="pres">
      <dgm:prSet presAssocID="{465025A2-13A8-48F4-A61F-B5B918542F35}" presName="circ5" presStyleLbl="vennNode1" presStyleIdx="4" presStyleCnt="5"/>
      <dgm:spPr/>
    </dgm:pt>
    <dgm:pt modelId="{73D46733-09CF-43BA-8849-93BFB160FAD3}" type="pres">
      <dgm:prSet presAssocID="{465025A2-13A8-48F4-A61F-B5B918542F35}" presName="circ5Tx" presStyleLbl="revTx" presStyleIdx="0" presStyleCnt="0" custScaleX="197090" custLinFactNeighborX="-28727" custLinFactNeighborY="-11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F9CFD0B-1258-415A-8502-660B207EFA6D}" type="presOf" srcId="{D072FCC2-A8BE-41B7-92DF-B6F994F4C942}" destId="{C3461C8B-83CA-4382-8B5B-EEFCBC5CF0B2}" srcOrd="0" destOrd="0" presId="urn:microsoft.com/office/officeart/2005/8/layout/venn1"/>
    <dgm:cxn modelId="{51A656D2-BBE7-4860-B9A6-96202E193449}" srcId="{E7D3A15E-D4D5-44A6-8FBC-9CA08A236E87}" destId="{4ED4D39C-5A9C-4C84-B3F0-EE929C24BDE7}" srcOrd="3" destOrd="0" parTransId="{1EBD6F03-7D96-457F-AE1B-E9FA849A9494}" sibTransId="{83C952FC-7A6A-4AB9-8256-A207B8D1912E}"/>
    <dgm:cxn modelId="{16F48E8F-8419-4C6E-A59F-BC54F4E04D6B}" srcId="{E7D3A15E-D4D5-44A6-8FBC-9CA08A236E87}" destId="{465025A2-13A8-48F4-A61F-B5B918542F35}" srcOrd="4" destOrd="0" parTransId="{EECB68B9-9CFE-4DA3-8133-4493E4AC45DB}" sibTransId="{FFB4A395-1F68-4125-851B-AAC08C4B8635}"/>
    <dgm:cxn modelId="{12F718A4-CE24-4E90-9017-239E2DBB16D5}" srcId="{E7D3A15E-D4D5-44A6-8FBC-9CA08A236E87}" destId="{D7F6CBB6-12F2-4FCC-8118-43790767805F}" srcOrd="1" destOrd="0" parTransId="{C09CC806-1E02-43B3-B2A1-3FD686C795EB}" sibTransId="{17EE31C9-2C56-43ED-BF5A-678BB4CEC973}"/>
    <dgm:cxn modelId="{EE35788E-823B-439E-AB74-EFF0703FCBA7}" type="presOf" srcId="{D046D6D5-4C72-479B-B053-FAE2311E7D40}" destId="{07B5BDEF-5D2A-4970-A931-1845138D2335}" srcOrd="0" destOrd="0" presId="urn:microsoft.com/office/officeart/2005/8/layout/venn1"/>
    <dgm:cxn modelId="{AA36CDF1-6FA4-4FCC-B5B1-E66441212BEB}" type="presOf" srcId="{D7F6CBB6-12F2-4FCC-8118-43790767805F}" destId="{A4618E04-ED1A-43B5-8066-F9294420FAB0}" srcOrd="0" destOrd="0" presId="urn:microsoft.com/office/officeart/2005/8/layout/venn1"/>
    <dgm:cxn modelId="{EFBE866E-9E6F-41B3-822A-FB9CBB10AE6B}" type="presOf" srcId="{465025A2-13A8-48F4-A61F-B5B918542F35}" destId="{73D46733-09CF-43BA-8849-93BFB160FAD3}" srcOrd="0" destOrd="0" presId="urn:microsoft.com/office/officeart/2005/8/layout/venn1"/>
    <dgm:cxn modelId="{31CABECF-B273-49E3-9DDF-443B0AF141C5}" type="presOf" srcId="{E7D3A15E-D4D5-44A6-8FBC-9CA08A236E87}" destId="{49F74692-560B-4F0E-A016-D6E21780810C}" srcOrd="0" destOrd="0" presId="urn:microsoft.com/office/officeart/2005/8/layout/venn1"/>
    <dgm:cxn modelId="{56A8BA4A-C9E1-4F1A-BC7A-E63281225B20}" type="presOf" srcId="{4ED4D39C-5A9C-4C84-B3F0-EE929C24BDE7}" destId="{84C26466-5988-45A5-B249-FF4CAE7BA980}" srcOrd="0" destOrd="0" presId="urn:microsoft.com/office/officeart/2005/8/layout/venn1"/>
    <dgm:cxn modelId="{74EAC927-2859-46CC-8E0A-95149666FBEF}" srcId="{E7D3A15E-D4D5-44A6-8FBC-9CA08A236E87}" destId="{D046D6D5-4C72-479B-B053-FAE2311E7D40}" srcOrd="2" destOrd="0" parTransId="{2F088065-5732-43CB-A555-03B09F9E199B}" sibTransId="{AEDEC61E-F183-460C-8D5C-B1D4221EE444}"/>
    <dgm:cxn modelId="{CF5F1A49-1896-4EB8-B506-362C24F55388}" srcId="{E7D3A15E-D4D5-44A6-8FBC-9CA08A236E87}" destId="{D072FCC2-A8BE-41B7-92DF-B6F994F4C942}" srcOrd="0" destOrd="0" parTransId="{E57338A6-DD51-489E-91BC-66A4933CCDE3}" sibTransId="{AE70E878-AA2D-4FA3-B4D2-B0C537346A57}"/>
    <dgm:cxn modelId="{24529374-FC6A-4E19-9772-05B50DDD11A9}" type="presParOf" srcId="{49F74692-560B-4F0E-A016-D6E21780810C}" destId="{AF0391BE-0AE7-4294-8B44-C917900B5F26}" srcOrd="0" destOrd="0" presId="urn:microsoft.com/office/officeart/2005/8/layout/venn1"/>
    <dgm:cxn modelId="{887A8DA4-D4B8-4BC5-85F9-CFF00BEC7B2A}" type="presParOf" srcId="{49F74692-560B-4F0E-A016-D6E21780810C}" destId="{C3461C8B-83CA-4382-8B5B-EEFCBC5CF0B2}" srcOrd="1" destOrd="0" presId="urn:microsoft.com/office/officeart/2005/8/layout/venn1"/>
    <dgm:cxn modelId="{D537A511-40BC-427D-849D-49671DAEFA09}" type="presParOf" srcId="{49F74692-560B-4F0E-A016-D6E21780810C}" destId="{04676940-06E9-4039-A039-D3DB0B58F408}" srcOrd="2" destOrd="0" presId="urn:microsoft.com/office/officeart/2005/8/layout/venn1"/>
    <dgm:cxn modelId="{A974DA86-161A-41AB-91BF-0BD5B46154CE}" type="presParOf" srcId="{49F74692-560B-4F0E-A016-D6E21780810C}" destId="{A4618E04-ED1A-43B5-8066-F9294420FAB0}" srcOrd="3" destOrd="0" presId="urn:microsoft.com/office/officeart/2005/8/layout/venn1"/>
    <dgm:cxn modelId="{71EF72C3-AEC6-44A7-B7EF-A250D7C3F429}" type="presParOf" srcId="{49F74692-560B-4F0E-A016-D6E21780810C}" destId="{20961811-AE6E-4930-9486-ADE759EA619E}" srcOrd="4" destOrd="0" presId="urn:microsoft.com/office/officeart/2005/8/layout/venn1"/>
    <dgm:cxn modelId="{D3BE371E-7E12-4772-81F2-E3367BD4D58A}" type="presParOf" srcId="{49F74692-560B-4F0E-A016-D6E21780810C}" destId="{07B5BDEF-5D2A-4970-A931-1845138D2335}" srcOrd="5" destOrd="0" presId="urn:microsoft.com/office/officeart/2005/8/layout/venn1"/>
    <dgm:cxn modelId="{C206F0B8-81D3-437D-839E-51C035E36B0B}" type="presParOf" srcId="{49F74692-560B-4F0E-A016-D6E21780810C}" destId="{5D81DC8B-97A0-4429-89F3-C4BDA35E3728}" srcOrd="6" destOrd="0" presId="urn:microsoft.com/office/officeart/2005/8/layout/venn1"/>
    <dgm:cxn modelId="{9BC66478-49C4-4A09-B906-1FC44294F4C6}" type="presParOf" srcId="{49F74692-560B-4F0E-A016-D6E21780810C}" destId="{84C26466-5988-45A5-B249-FF4CAE7BA980}" srcOrd="7" destOrd="0" presId="urn:microsoft.com/office/officeart/2005/8/layout/venn1"/>
    <dgm:cxn modelId="{F258301E-17F2-4A97-A4F0-22D38CDD99C6}" type="presParOf" srcId="{49F74692-560B-4F0E-A016-D6E21780810C}" destId="{F771065A-0D52-4E72-9D3D-2F6986146C74}" srcOrd="8" destOrd="0" presId="urn:microsoft.com/office/officeart/2005/8/layout/venn1"/>
    <dgm:cxn modelId="{0D8D4E89-FE53-4F17-9D45-6AE94D9AA3C7}" type="presParOf" srcId="{49F74692-560B-4F0E-A016-D6E21780810C}" destId="{73D46733-09CF-43BA-8849-93BFB160FAD3}" srcOrd="9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B5670EEB-AB18-4E2D-B981-6971868C4C72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61E8D976-5CFE-4545-AC83-8549E8408A29}">
      <dgm:prSet custT="1"/>
      <dgm:spPr/>
      <dgm:t>
        <a:bodyPr/>
        <a:lstStyle/>
        <a:p>
          <a:r>
            <a:rPr lang="tr-TR" sz="2000" b="1" dirty="0"/>
            <a:t>Beşinci nesil jet uçakları henüz ülke hava kuvvetlerinde tam anlamıyla operasyonel olgunluğa ulaşamamışken bir sonraki nesil jet uçakları için çalışmalara başlanıldı </a:t>
          </a:r>
        </a:p>
      </dgm:t>
    </dgm:pt>
    <dgm:pt modelId="{747328B4-E235-4B42-B87D-49F9AF3D3BAA}" type="parTrans" cxnId="{048CEE53-5AFF-4029-8B4D-7C752A74402A}">
      <dgm:prSet/>
      <dgm:spPr/>
      <dgm:t>
        <a:bodyPr/>
        <a:lstStyle/>
        <a:p>
          <a:endParaRPr lang="tr-TR"/>
        </a:p>
      </dgm:t>
    </dgm:pt>
    <dgm:pt modelId="{1A5DBD3D-581F-4D67-A9D0-BCBCF6565AB4}" type="sibTrans" cxnId="{048CEE53-5AFF-4029-8B4D-7C752A74402A}">
      <dgm:prSet/>
      <dgm:spPr/>
      <dgm:t>
        <a:bodyPr/>
        <a:lstStyle/>
        <a:p>
          <a:endParaRPr lang="tr-TR"/>
        </a:p>
      </dgm:t>
    </dgm:pt>
    <dgm:pt modelId="{B630037B-7FE9-4085-A100-CB5005058497}" type="pres">
      <dgm:prSet presAssocID="{B5670EEB-AB18-4E2D-B981-6971868C4C72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B6C07C8-FCF5-4C85-B3D9-C15B840B7678}" type="pres">
      <dgm:prSet presAssocID="{B5670EEB-AB18-4E2D-B981-6971868C4C72}" presName="arrow" presStyleLbl="bgShp" presStyleIdx="0" presStyleCnt="1" custAng="10800000" custLinFactNeighborY="63890"/>
      <dgm:spPr/>
    </dgm:pt>
    <dgm:pt modelId="{D77CE254-3D46-48CD-A82F-9B9F8D9D5211}" type="pres">
      <dgm:prSet presAssocID="{B5670EEB-AB18-4E2D-B981-6971868C4C72}" presName="points" presStyleCnt="0"/>
      <dgm:spPr/>
    </dgm:pt>
    <dgm:pt modelId="{24FF611B-A249-4837-B9D9-4F1B54537088}" type="pres">
      <dgm:prSet presAssocID="{61E8D976-5CFE-4545-AC83-8549E8408A29}" presName="compositeA" presStyleCnt="0"/>
      <dgm:spPr/>
    </dgm:pt>
    <dgm:pt modelId="{AD4E8925-B768-43F2-BBDE-2FB2DA6F70AF}" type="pres">
      <dgm:prSet presAssocID="{61E8D976-5CFE-4545-AC83-8549E8408A29}" presName="textA" presStyleLbl="revTx" presStyleIdx="0" presStyleCnt="1" custAng="0" custScaleX="111328" custScaleY="170537" custLinFactNeighborX="7810" custLinFactNeighborY="-4935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33A6641-92A2-4518-9A0E-9013D1EE9C3B}" type="pres">
      <dgm:prSet presAssocID="{61E8D976-5CFE-4545-AC83-8549E8408A29}" presName="circleA" presStyleLbl="node1" presStyleIdx="0" presStyleCnt="1" custLinFactX="-1300000" custLinFactY="-100000" custLinFactNeighborX="-1358069" custLinFactNeighborY="-182350"/>
      <dgm:spPr/>
    </dgm:pt>
    <dgm:pt modelId="{62B585B0-4E6E-4B82-A372-BBFA3374F32C}" type="pres">
      <dgm:prSet presAssocID="{61E8D976-5CFE-4545-AC83-8549E8408A29}" presName="spaceA" presStyleCnt="0"/>
      <dgm:spPr/>
    </dgm:pt>
  </dgm:ptLst>
  <dgm:cxnLst>
    <dgm:cxn modelId="{A0346FD9-0FE3-43FB-AEC3-965E29150EE4}" type="presOf" srcId="{B5670EEB-AB18-4E2D-B981-6971868C4C72}" destId="{B630037B-7FE9-4085-A100-CB5005058497}" srcOrd="0" destOrd="0" presId="urn:microsoft.com/office/officeart/2005/8/layout/hProcess11"/>
    <dgm:cxn modelId="{8F3459DA-DE89-4F51-AD25-54534AABB38F}" type="presOf" srcId="{61E8D976-5CFE-4545-AC83-8549E8408A29}" destId="{AD4E8925-B768-43F2-BBDE-2FB2DA6F70AF}" srcOrd="0" destOrd="0" presId="urn:microsoft.com/office/officeart/2005/8/layout/hProcess11"/>
    <dgm:cxn modelId="{048CEE53-5AFF-4029-8B4D-7C752A74402A}" srcId="{B5670EEB-AB18-4E2D-B981-6971868C4C72}" destId="{61E8D976-5CFE-4545-AC83-8549E8408A29}" srcOrd="0" destOrd="0" parTransId="{747328B4-E235-4B42-B87D-49F9AF3D3BAA}" sibTransId="{1A5DBD3D-581F-4D67-A9D0-BCBCF6565AB4}"/>
    <dgm:cxn modelId="{819B66B9-153F-4C76-9F06-AC1AAE11ACCD}" type="presParOf" srcId="{B630037B-7FE9-4085-A100-CB5005058497}" destId="{2B6C07C8-FCF5-4C85-B3D9-C15B840B7678}" srcOrd="0" destOrd="0" presId="urn:microsoft.com/office/officeart/2005/8/layout/hProcess11"/>
    <dgm:cxn modelId="{273E97B4-A8B0-4938-BDF1-77B71D2E7734}" type="presParOf" srcId="{B630037B-7FE9-4085-A100-CB5005058497}" destId="{D77CE254-3D46-48CD-A82F-9B9F8D9D5211}" srcOrd="1" destOrd="0" presId="urn:microsoft.com/office/officeart/2005/8/layout/hProcess11"/>
    <dgm:cxn modelId="{9B81F16E-6103-4ADB-A260-68EFFFF9CE01}" type="presParOf" srcId="{D77CE254-3D46-48CD-A82F-9B9F8D9D5211}" destId="{24FF611B-A249-4837-B9D9-4F1B54537088}" srcOrd="0" destOrd="0" presId="urn:microsoft.com/office/officeart/2005/8/layout/hProcess11"/>
    <dgm:cxn modelId="{AE8CE0C9-D67F-41DF-B968-DEED93D3A2F2}" type="presParOf" srcId="{24FF611B-A249-4837-B9D9-4F1B54537088}" destId="{AD4E8925-B768-43F2-BBDE-2FB2DA6F70AF}" srcOrd="0" destOrd="0" presId="urn:microsoft.com/office/officeart/2005/8/layout/hProcess11"/>
    <dgm:cxn modelId="{EC3E6767-66A1-4755-AF38-F8DCBE4F028E}" type="presParOf" srcId="{24FF611B-A249-4837-B9D9-4F1B54537088}" destId="{C33A6641-92A2-4518-9A0E-9013D1EE9C3B}" srcOrd="1" destOrd="0" presId="urn:microsoft.com/office/officeart/2005/8/layout/hProcess11"/>
    <dgm:cxn modelId="{C5290DC5-D5DD-4408-92D2-A3251A5D9982}" type="presParOf" srcId="{24FF611B-A249-4837-B9D9-4F1B54537088}" destId="{62B585B0-4E6E-4B82-A372-BBFA3374F32C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B4A3D3BE-043D-446E-B6E4-0AA655CD5F54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F0246487-6554-48C0-936D-E13CACA83939}">
      <dgm:prSet custT="1"/>
      <dgm:spPr>
        <a:solidFill>
          <a:srgbClr val="C00000"/>
        </a:solidFill>
      </dgm:spPr>
      <dgm:t>
        <a:bodyPr/>
        <a:lstStyle/>
        <a:p>
          <a:r>
            <a:rPr lang="tr-TR" sz="2400" b="1" i="0" dirty="0"/>
            <a:t>BAE Systems altıncı nesil jet uçağı projesi Tempest’e başladı</a:t>
          </a:r>
          <a:endParaRPr lang="tr-TR" sz="2400" b="1" dirty="0"/>
        </a:p>
      </dgm:t>
    </dgm:pt>
    <dgm:pt modelId="{C57C96D2-1E82-48C3-88DC-27471DDC4984}" type="parTrans" cxnId="{C0AA85DC-7D0A-4F70-B7C5-013FD15229D7}">
      <dgm:prSet/>
      <dgm:spPr/>
      <dgm:t>
        <a:bodyPr/>
        <a:lstStyle/>
        <a:p>
          <a:endParaRPr lang="tr-TR"/>
        </a:p>
      </dgm:t>
    </dgm:pt>
    <dgm:pt modelId="{15FA7917-C389-4180-A7CC-6D68D1C2E4A9}" type="sibTrans" cxnId="{C0AA85DC-7D0A-4F70-B7C5-013FD15229D7}">
      <dgm:prSet/>
      <dgm:spPr/>
      <dgm:t>
        <a:bodyPr/>
        <a:lstStyle/>
        <a:p>
          <a:endParaRPr lang="tr-TR"/>
        </a:p>
      </dgm:t>
    </dgm:pt>
    <dgm:pt modelId="{719D8E89-CA30-4917-AE56-4DA08A9A0BC7}">
      <dgm:prSet custT="1"/>
      <dgm:spPr/>
      <dgm:t>
        <a:bodyPr/>
        <a:lstStyle/>
        <a:p>
          <a:r>
            <a:rPr lang="tr-TR" sz="2400" b="1" i="0" dirty="0"/>
            <a:t>Birleşik Krallık Savunma Bakanlığı programa ilk etapta USD 2.65 milyar ayırdı</a:t>
          </a:r>
          <a:endParaRPr lang="tr-TR" sz="2400" b="1" dirty="0"/>
        </a:p>
      </dgm:t>
    </dgm:pt>
    <dgm:pt modelId="{909B8A29-38D0-4B89-81C2-A0F6CD0C4829}" type="parTrans" cxnId="{02D4EB60-E3C9-44D8-ACBE-460580A60167}">
      <dgm:prSet/>
      <dgm:spPr/>
      <dgm:t>
        <a:bodyPr/>
        <a:lstStyle/>
        <a:p>
          <a:endParaRPr lang="tr-TR"/>
        </a:p>
      </dgm:t>
    </dgm:pt>
    <dgm:pt modelId="{F29D0509-A9B6-4558-9F72-2B51FF8D703C}" type="sibTrans" cxnId="{02D4EB60-E3C9-44D8-ACBE-460580A60167}">
      <dgm:prSet/>
      <dgm:spPr/>
      <dgm:t>
        <a:bodyPr/>
        <a:lstStyle/>
        <a:p>
          <a:endParaRPr lang="tr-TR"/>
        </a:p>
      </dgm:t>
    </dgm:pt>
    <dgm:pt modelId="{A5983DB0-D027-440D-96D6-43E76B29C42E}">
      <dgm:prSet custT="1"/>
      <dgm:spPr>
        <a:solidFill>
          <a:srgbClr val="00B050"/>
        </a:solidFill>
      </dgm:spPr>
      <dgm:t>
        <a:bodyPr/>
        <a:lstStyle/>
        <a:p>
          <a:r>
            <a:rPr lang="tr-TR" sz="2400" b="1" i="0" dirty="0"/>
            <a:t>TEMPEST Ekibi, gelecekteki savaş hava sahasının gereksinimlerine yönelik olarak Birleşik Krallığın küresel olarak rekabetçi lider olma konumunu koruması için varlık gösteriyor</a:t>
          </a:r>
          <a:endParaRPr lang="tr-TR" sz="2400" b="1" dirty="0"/>
        </a:p>
      </dgm:t>
    </dgm:pt>
    <dgm:pt modelId="{4B9D0828-0382-4FEA-9F1D-C91CA117C7C9}" type="parTrans" cxnId="{7797967F-9005-4697-8330-7B15C5568E2A}">
      <dgm:prSet/>
      <dgm:spPr/>
      <dgm:t>
        <a:bodyPr/>
        <a:lstStyle/>
        <a:p>
          <a:endParaRPr lang="tr-TR"/>
        </a:p>
      </dgm:t>
    </dgm:pt>
    <dgm:pt modelId="{0FD2B848-ED4A-497C-8A14-50917E100F33}" type="sibTrans" cxnId="{7797967F-9005-4697-8330-7B15C5568E2A}">
      <dgm:prSet/>
      <dgm:spPr/>
      <dgm:t>
        <a:bodyPr/>
        <a:lstStyle/>
        <a:p>
          <a:endParaRPr lang="tr-TR"/>
        </a:p>
      </dgm:t>
    </dgm:pt>
    <dgm:pt modelId="{61FE1B9A-9E05-4433-B12E-6250A45F6DE7}" type="pres">
      <dgm:prSet presAssocID="{B4A3D3BE-043D-446E-B6E4-0AA655CD5F5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E68A845-48E9-4BD4-9F8E-0FDF3B109063}" type="pres">
      <dgm:prSet presAssocID="{F0246487-6554-48C0-936D-E13CACA83939}" presName="linNode" presStyleCnt="0"/>
      <dgm:spPr/>
    </dgm:pt>
    <dgm:pt modelId="{B78D5A3F-12C6-4180-A660-E27354CE2511}" type="pres">
      <dgm:prSet presAssocID="{F0246487-6554-48C0-936D-E13CACA83939}" presName="parentText" presStyleLbl="node1" presStyleIdx="0" presStyleCnt="3" custScaleX="152174" custLinFactX="24034" custLinFactNeighborX="100000" custLinFactNeighborY="170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99B13C-3372-4F43-A923-3DC4809096D8}" type="pres">
      <dgm:prSet presAssocID="{15FA7917-C389-4180-A7CC-6D68D1C2E4A9}" presName="sp" presStyleCnt="0"/>
      <dgm:spPr/>
    </dgm:pt>
    <dgm:pt modelId="{592BE090-0316-4CE6-8075-F320425D2C6F}" type="pres">
      <dgm:prSet presAssocID="{719D8E89-CA30-4917-AE56-4DA08A9A0BC7}" presName="linNode" presStyleCnt="0"/>
      <dgm:spPr/>
    </dgm:pt>
    <dgm:pt modelId="{196A36F2-7588-4925-AA59-A772D0C425EF}" type="pres">
      <dgm:prSet presAssocID="{719D8E89-CA30-4917-AE56-4DA08A9A0BC7}" presName="parentText" presStyleLbl="node1" presStyleIdx="1" presStyleCnt="3" custScaleX="203425" custLinFactNeighborX="73158" custLinFactNeighborY="85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DC3E38-B779-4DB5-B667-80BF30E6BD54}" type="pres">
      <dgm:prSet presAssocID="{F29D0509-A9B6-4558-9F72-2B51FF8D703C}" presName="sp" presStyleCnt="0"/>
      <dgm:spPr/>
    </dgm:pt>
    <dgm:pt modelId="{71A39A30-A486-4F17-8B29-C30623370EE9}" type="pres">
      <dgm:prSet presAssocID="{A5983DB0-D027-440D-96D6-43E76B29C42E}" presName="linNode" presStyleCnt="0"/>
      <dgm:spPr/>
    </dgm:pt>
    <dgm:pt modelId="{D271B79C-E799-4DEF-9025-7B9499CB5DD8}" type="pres">
      <dgm:prSet presAssocID="{A5983DB0-D027-440D-96D6-43E76B29C42E}" presName="parentText" presStyleLbl="node1" presStyleIdx="2" presStyleCnt="3" custScaleX="27777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8BB5868-F687-4F98-81ED-99A00EA87E52}" type="presOf" srcId="{A5983DB0-D027-440D-96D6-43E76B29C42E}" destId="{D271B79C-E799-4DEF-9025-7B9499CB5DD8}" srcOrd="0" destOrd="0" presId="urn:microsoft.com/office/officeart/2005/8/layout/vList5"/>
    <dgm:cxn modelId="{DFB76813-2A05-4A91-AF89-1AF642AEB126}" type="presOf" srcId="{719D8E89-CA30-4917-AE56-4DA08A9A0BC7}" destId="{196A36F2-7588-4925-AA59-A772D0C425EF}" srcOrd="0" destOrd="0" presId="urn:microsoft.com/office/officeart/2005/8/layout/vList5"/>
    <dgm:cxn modelId="{C0AA85DC-7D0A-4F70-B7C5-013FD15229D7}" srcId="{B4A3D3BE-043D-446E-B6E4-0AA655CD5F54}" destId="{F0246487-6554-48C0-936D-E13CACA83939}" srcOrd="0" destOrd="0" parTransId="{C57C96D2-1E82-48C3-88DC-27471DDC4984}" sibTransId="{15FA7917-C389-4180-A7CC-6D68D1C2E4A9}"/>
    <dgm:cxn modelId="{C7147A5E-DA79-4B97-962A-A3F3DE030F60}" type="presOf" srcId="{F0246487-6554-48C0-936D-E13CACA83939}" destId="{B78D5A3F-12C6-4180-A660-E27354CE2511}" srcOrd="0" destOrd="0" presId="urn:microsoft.com/office/officeart/2005/8/layout/vList5"/>
    <dgm:cxn modelId="{7797967F-9005-4697-8330-7B15C5568E2A}" srcId="{B4A3D3BE-043D-446E-B6E4-0AA655CD5F54}" destId="{A5983DB0-D027-440D-96D6-43E76B29C42E}" srcOrd="2" destOrd="0" parTransId="{4B9D0828-0382-4FEA-9F1D-C91CA117C7C9}" sibTransId="{0FD2B848-ED4A-497C-8A14-50917E100F33}"/>
    <dgm:cxn modelId="{CCAE036C-D5B7-4F5A-BBA4-4A3EBE082F5C}" type="presOf" srcId="{B4A3D3BE-043D-446E-B6E4-0AA655CD5F54}" destId="{61FE1B9A-9E05-4433-B12E-6250A45F6DE7}" srcOrd="0" destOrd="0" presId="urn:microsoft.com/office/officeart/2005/8/layout/vList5"/>
    <dgm:cxn modelId="{02D4EB60-E3C9-44D8-ACBE-460580A60167}" srcId="{B4A3D3BE-043D-446E-B6E4-0AA655CD5F54}" destId="{719D8E89-CA30-4917-AE56-4DA08A9A0BC7}" srcOrd="1" destOrd="0" parTransId="{909B8A29-38D0-4B89-81C2-A0F6CD0C4829}" sibTransId="{F29D0509-A9B6-4558-9F72-2B51FF8D703C}"/>
    <dgm:cxn modelId="{180FCA81-7D06-4574-9251-15BC3B6BBDAE}" type="presParOf" srcId="{61FE1B9A-9E05-4433-B12E-6250A45F6DE7}" destId="{9E68A845-48E9-4BD4-9F8E-0FDF3B109063}" srcOrd="0" destOrd="0" presId="urn:microsoft.com/office/officeart/2005/8/layout/vList5"/>
    <dgm:cxn modelId="{F26599B5-BCEA-4540-8E86-800AB4E59BEB}" type="presParOf" srcId="{9E68A845-48E9-4BD4-9F8E-0FDF3B109063}" destId="{B78D5A3F-12C6-4180-A660-E27354CE2511}" srcOrd="0" destOrd="0" presId="urn:microsoft.com/office/officeart/2005/8/layout/vList5"/>
    <dgm:cxn modelId="{E05A227C-52C2-4B85-A9B7-F68F28F3340E}" type="presParOf" srcId="{61FE1B9A-9E05-4433-B12E-6250A45F6DE7}" destId="{A899B13C-3372-4F43-A923-3DC4809096D8}" srcOrd="1" destOrd="0" presId="urn:microsoft.com/office/officeart/2005/8/layout/vList5"/>
    <dgm:cxn modelId="{B06DF941-8461-4764-929F-219B431B892B}" type="presParOf" srcId="{61FE1B9A-9E05-4433-B12E-6250A45F6DE7}" destId="{592BE090-0316-4CE6-8075-F320425D2C6F}" srcOrd="2" destOrd="0" presId="urn:microsoft.com/office/officeart/2005/8/layout/vList5"/>
    <dgm:cxn modelId="{6FD9A02C-0045-410E-BA9E-3ED832AF3111}" type="presParOf" srcId="{592BE090-0316-4CE6-8075-F320425D2C6F}" destId="{196A36F2-7588-4925-AA59-A772D0C425EF}" srcOrd="0" destOrd="0" presId="urn:microsoft.com/office/officeart/2005/8/layout/vList5"/>
    <dgm:cxn modelId="{7999B3C5-BB19-447E-8FA7-1524BE78BAF3}" type="presParOf" srcId="{61FE1B9A-9E05-4433-B12E-6250A45F6DE7}" destId="{21DC3E38-B779-4DB5-B667-80BF30E6BD54}" srcOrd="3" destOrd="0" presId="urn:microsoft.com/office/officeart/2005/8/layout/vList5"/>
    <dgm:cxn modelId="{75FFC656-57DF-4566-8208-CED3F8CAF900}" type="presParOf" srcId="{61FE1B9A-9E05-4433-B12E-6250A45F6DE7}" destId="{71A39A30-A486-4F17-8B29-C30623370EE9}" srcOrd="4" destOrd="0" presId="urn:microsoft.com/office/officeart/2005/8/layout/vList5"/>
    <dgm:cxn modelId="{4362D988-E367-444A-AB1D-49D2653A2C0F}" type="presParOf" srcId="{71A39A30-A486-4F17-8B29-C30623370EE9}" destId="{D271B79C-E799-4DEF-9025-7B9499CB5DD8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7ED53577-F0DC-43FD-B771-FFD84AEA401C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C056D4F0-FCA6-4832-8B20-D9E2E327C787}">
      <dgm:prSet custT="1"/>
      <dgm:spPr/>
      <dgm:t>
        <a:bodyPr/>
        <a:lstStyle/>
        <a:p>
          <a:r>
            <a:rPr lang="tr-TR" sz="2000" b="1" i="0" dirty="0"/>
            <a:t>Programa İsveç’in ardından İtalya da dahil oldu</a:t>
          </a:r>
          <a:endParaRPr lang="tr-TR" sz="2000" b="1" dirty="0"/>
        </a:p>
      </dgm:t>
    </dgm:pt>
    <dgm:pt modelId="{50DF0A2A-8096-4D9A-A15C-0032B5AA49AC}" type="parTrans" cxnId="{2C529B01-4B6F-4ED1-BB23-541CD8EFB219}">
      <dgm:prSet/>
      <dgm:spPr/>
      <dgm:t>
        <a:bodyPr/>
        <a:lstStyle/>
        <a:p>
          <a:endParaRPr lang="tr-TR"/>
        </a:p>
      </dgm:t>
    </dgm:pt>
    <dgm:pt modelId="{A13BA43D-9490-444F-9206-2771A14A64CA}" type="sibTrans" cxnId="{2C529B01-4B6F-4ED1-BB23-541CD8EFB219}">
      <dgm:prSet/>
      <dgm:spPr/>
      <dgm:t>
        <a:bodyPr/>
        <a:lstStyle/>
        <a:p>
          <a:endParaRPr lang="tr-TR"/>
        </a:p>
      </dgm:t>
    </dgm:pt>
    <dgm:pt modelId="{913C8B94-FDAF-4416-94C5-254BDC55EDC0}">
      <dgm:prSet custT="1"/>
      <dgm:spPr/>
      <dgm:t>
        <a:bodyPr/>
        <a:lstStyle/>
        <a:p>
          <a:r>
            <a:rPr lang="tr-TR" sz="2000" b="1" i="0" dirty="0"/>
            <a:t>Birleşik Krallık Asya pazarına açılmak içinde projeye Hindistan ve Japonya’nın dahil olmasını istemekte</a:t>
          </a:r>
          <a:endParaRPr lang="tr-TR" sz="2000" b="1" dirty="0"/>
        </a:p>
      </dgm:t>
    </dgm:pt>
    <dgm:pt modelId="{C1E6B2BB-4FC5-4D77-89C8-4B966BD6E739}" type="parTrans" cxnId="{0F7441BA-00EE-43A6-AAF4-53642F1F86B3}">
      <dgm:prSet/>
      <dgm:spPr/>
      <dgm:t>
        <a:bodyPr/>
        <a:lstStyle/>
        <a:p>
          <a:endParaRPr lang="tr-TR"/>
        </a:p>
      </dgm:t>
    </dgm:pt>
    <dgm:pt modelId="{4C5C8912-4C5D-4C30-80E6-8A0F36E4E006}" type="sibTrans" cxnId="{0F7441BA-00EE-43A6-AAF4-53642F1F86B3}">
      <dgm:prSet/>
      <dgm:spPr/>
      <dgm:t>
        <a:bodyPr/>
        <a:lstStyle/>
        <a:p>
          <a:endParaRPr lang="tr-TR"/>
        </a:p>
      </dgm:t>
    </dgm:pt>
    <dgm:pt modelId="{2784D38B-0272-43CC-A094-66D5F02403F1}">
      <dgm:prSet custT="1"/>
      <dgm:spPr/>
      <dgm:t>
        <a:bodyPr/>
        <a:lstStyle/>
        <a:p>
          <a:r>
            <a:rPr lang="tr-TR" sz="2000" b="1" i="0" dirty="0"/>
            <a:t>MMU programındaki işbirliği BAE Systems tarafından yürütülen Tempest programında Türkiye’nin de katılımcı olmasında etkili olacak</a:t>
          </a:r>
          <a:endParaRPr lang="tr-TR" sz="2000" b="1" dirty="0"/>
        </a:p>
      </dgm:t>
    </dgm:pt>
    <dgm:pt modelId="{BFF51768-8108-40B5-81F2-26258B4E2643}" type="parTrans" cxnId="{0C9E072D-DD90-4F84-893E-50254F6CDD4B}">
      <dgm:prSet/>
      <dgm:spPr/>
      <dgm:t>
        <a:bodyPr/>
        <a:lstStyle/>
        <a:p>
          <a:endParaRPr lang="tr-TR"/>
        </a:p>
      </dgm:t>
    </dgm:pt>
    <dgm:pt modelId="{AB8A8EFF-4CDA-4F00-BF62-3E5FD9B98452}" type="sibTrans" cxnId="{0C9E072D-DD90-4F84-893E-50254F6CDD4B}">
      <dgm:prSet/>
      <dgm:spPr/>
      <dgm:t>
        <a:bodyPr/>
        <a:lstStyle/>
        <a:p>
          <a:endParaRPr lang="tr-TR"/>
        </a:p>
      </dgm:t>
    </dgm:pt>
    <dgm:pt modelId="{41339DCB-C745-4BB5-8F61-F20FC07301A6}">
      <dgm:prSet custT="1"/>
      <dgm:spPr/>
      <dgm:t>
        <a:bodyPr/>
        <a:lstStyle/>
        <a:p>
          <a:r>
            <a:rPr lang="tr-TR" sz="2000" b="1" i="0" dirty="0"/>
            <a:t>Tempest programına katılan ilk ortak İsveç oldu</a:t>
          </a:r>
          <a:endParaRPr lang="tr-TR" sz="2000" b="1" dirty="0"/>
        </a:p>
      </dgm:t>
    </dgm:pt>
    <dgm:pt modelId="{51458D8C-D614-4384-B12A-6582A9CA492E}" type="sibTrans" cxnId="{3E34D1E1-FE97-4EA7-B513-759C1EF61309}">
      <dgm:prSet/>
      <dgm:spPr/>
      <dgm:t>
        <a:bodyPr/>
        <a:lstStyle/>
        <a:p>
          <a:endParaRPr lang="tr-TR"/>
        </a:p>
      </dgm:t>
    </dgm:pt>
    <dgm:pt modelId="{0AA22F49-95FB-48F8-917A-F4B914D76004}" type="parTrans" cxnId="{3E34D1E1-FE97-4EA7-B513-759C1EF61309}">
      <dgm:prSet/>
      <dgm:spPr/>
      <dgm:t>
        <a:bodyPr/>
        <a:lstStyle/>
        <a:p>
          <a:endParaRPr lang="tr-TR"/>
        </a:p>
      </dgm:t>
    </dgm:pt>
    <dgm:pt modelId="{C6364DE0-2341-45BC-9A5C-C79BF2EFAED8}" type="pres">
      <dgm:prSet presAssocID="{7ED53577-F0DC-43FD-B771-FFD84AEA401C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6A7D2E3-A111-42DF-86AB-460914394827}" type="pres">
      <dgm:prSet presAssocID="{41339DCB-C745-4BB5-8F61-F20FC07301A6}" presName="circle1" presStyleLbl="node1" presStyleIdx="0" presStyleCnt="4"/>
      <dgm:spPr/>
    </dgm:pt>
    <dgm:pt modelId="{C3ADE098-9439-4606-92CC-13E7BB4A3278}" type="pres">
      <dgm:prSet presAssocID="{41339DCB-C745-4BB5-8F61-F20FC07301A6}" presName="space" presStyleCnt="0"/>
      <dgm:spPr/>
    </dgm:pt>
    <dgm:pt modelId="{F67B3379-F2F7-4EA3-A2CF-074C6612D858}" type="pres">
      <dgm:prSet presAssocID="{41339DCB-C745-4BB5-8F61-F20FC07301A6}" presName="rect1" presStyleLbl="alignAcc1" presStyleIdx="0" presStyleCnt="4"/>
      <dgm:spPr/>
      <dgm:t>
        <a:bodyPr/>
        <a:lstStyle/>
        <a:p>
          <a:endParaRPr lang="en-US"/>
        </a:p>
      </dgm:t>
    </dgm:pt>
    <dgm:pt modelId="{E7C3F86B-6694-48DA-88B0-421612095E9C}" type="pres">
      <dgm:prSet presAssocID="{C056D4F0-FCA6-4832-8B20-D9E2E327C787}" presName="vertSpace2" presStyleLbl="node1" presStyleIdx="0" presStyleCnt="4"/>
      <dgm:spPr/>
    </dgm:pt>
    <dgm:pt modelId="{617399D7-D390-437A-A392-AB0E49810B97}" type="pres">
      <dgm:prSet presAssocID="{C056D4F0-FCA6-4832-8B20-D9E2E327C787}" presName="circle2" presStyleLbl="node1" presStyleIdx="1" presStyleCnt="4"/>
      <dgm:spPr/>
    </dgm:pt>
    <dgm:pt modelId="{4221C679-FD48-4BDA-97BD-9FEBA4A073CF}" type="pres">
      <dgm:prSet presAssocID="{C056D4F0-FCA6-4832-8B20-D9E2E327C787}" presName="rect2" presStyleLbl="alignAcc1" presStyleIdx="1" presStyleCnt="4"/>
      <dgm:spPr/>
      <dgm:t>
        <a:bodyPr/>
        <a:lstStyle/>
        <a:p>
          <a:endParaRPr lang="en-US"/>
        </a:p>
      </dgm:t>
    </dgm:pt>
    <dgm:pt modelId="{AD468213-67E7-49CA-A833-A53DA1618D4E}" type="pres">
      <dgm:prSet presAssocID="{913C8B94-FDAF-4416-94C5-254BDC55EDC0}" presName="vertSpace3" presStyleLbl="node1" presStyleIdx="1" presStyleCnt="4"/>
      <dgm:spPr/>
    </dgm:pt>
    <dgm:pt modelId="{E47248E5-D47A-4ABF-B511-2E8579CC6207}" type="pres">
      <dgm:prSet presAssocID="{913C8B94-FDAF-4416-94C5-254BDC55EDC0}" presName="circle3" presStyleLbl="node1" presStyleIdx="2" presStyleCnt="4"/>
      <dgm:spPr/>
    </dgm:pt>
    <dgm:pt modelId="{55412A06-C83C-43ED-AE7C-DB5FD2641212}" type="pres">
      <dgm:prSet presAssocID="{913C8B94-FDAF-4416-94C5-254BDC55EDC0}" presName="rect3" presStyleLbl="alignAcc1" presStyleIdx="2" presStyleCnt="4"/>
      <dgm:spPr/>
      <dgm:t>
        <a:bodyPr/>
        <a:lstStyle/>
        <a:p>
          <a:endParaRPr lang="en-US"/>
        </a:p>
      </dgm:t>
    </dgm:pt>
    <dgm:pt modelId="{1084D1EF-C5D7-4962-8AC5-B0C4D8FF912A}" type="pres">
      <dgm:prSet presAssocID="{2784D38B-0272-43CC-A094-66D5F02403F1}" presName="vertSpace4" presStyleLbl="node1" presStyleIdx="2" presStyleCnt="4"/>
      <dgm:spPr/>
    </dgm:pt>
    <dgm:pt modelId="{7D6B0F68-02C8-4C17-909F-0566340A81EE}" type="pres">
      <dgm:prSet presAssocID="{2784D38B-0272-43CC-A094-66D5F02403F1}" presName="circle4" presStyleLbl="node1" presStyleIdx="3" presStyleCnt="4"/>
      <dgm:spPr/>
    </dgm:pt>
    <dgm:pt modelId="{59EC8D02-6D4B-4D3F-BAE3-5A0CC10ED2F0}" type="pres">
      <dgm:prSet presAssocID="{2784D38B-0272-43CC-A094-66D5F02403F1}" presName="rect4" presStyleLbl="alignAcc1" presStyleIdx="3" presStyleCnt="4"/>
      <dgm:spPr/>
      <dgm:t>
        <a:bodyPr/>
        <a:lstStyle/>
        <a:p>
          <a:endParaRPr lang="en-US"/>
        </a:p>
      </dgm:t>
    </dgm:pt>
    <dgm:pt modelId="{220EC38E-8B33-4045-8E78-59C0D9B195FC}" type="pres">
      <dgm:prSet presAssocID="{41339DCB-C745-4BB5-8F61-F20FC07301A6}" presName="rect1ParTxNoCh" presStyleLbl="alignAcc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30741A-ABDF-40FF-B889-5459BCC86718}" type="pres">
      <dgm:prSet presAssocID="{C056D4F0-FCA6-4832-8B20-D9E2E327C787}" presName="rect2ParTxNoCh" presStyleLbl="alignAcc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41CC87-AFCE-403E-8A42-DA7D5DD4295B}" type="pres">
      <dgm:prSet presAssocID="{913C8B94-FDAF-4416-94C5-254BDC55EDC0}" presName="rect3ParTxNoCh" presStyleLbl="alignAcc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AC5AD6-06D7-48BB-B6BE-F8A863A86F69}" type="pres">
      <dgm:prSet presAssocID="{2784D38B-0272-43CC-A094-66D5F02403F1}" presName="rect4ParTxNoCh" presStyleLbl="alignAcc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80533B1-61A6-4BEE-9AE5-A705B7F359BE}" type="presOf" srcId="{41339DCB-C745-4BB5-8F61-F20FC07301A6}" destId="{F67B3379-F2F7-4EA3-A2CF-074C6612D858}" srcOrd="0" destOrd="0" presId="urn:microsoft.com/office/officeart/2005/8/layout/target3"/>
    <dgm:cxn modelId="{E19F7D2A-80F3-4432-9BBA-0DA84F58CBDE}" type="presOf" srcId="{913C8B94-FDAF-4416-94C5-254BDC55EDC0}" destId="{0341CC87-AFCE-403E-8A42-DA7D5DD4295B}" srcOrd="1" destOrd="0" presId="urn:microsoft.com/office/officeart/2005/8/layout/target3"/>
    <dgm:cxn modelId="{4A974CBB-5A03-4E32-8485-70A88B0C911E}" type="presOf" srcId="{913C8B94-FDAF-4416-94C5-254BDC55EDC0}" destId="{55412A06-C83C-43ED-AE7C-DB5FD2641212}" srcOrd="0" destOrd="0" presId="urn:microsoft.com/office/officeart/2005/8/layout/target3"/>
    <dgm:cxn modelId="{0DD8F857-AFB8-4690-9B7D-7627C9F5160B}" type="presOf" srcId="{41339DCB-C745-4BB5-8F61-F20FC07301A6}" destId="{220EC38E-8B33-4045-8E78-59C0D9B195FC}" srcOrd="1" destOrd="0" presId="urn:microsoft.com/office/officeart/2005/8/layout/target3"/>
    <dgm:cxn modelId="{0C9E072D-DD90-4F84-893E-50254F6CDD4B}" srcId="{7ED53577-F0DC-43FD-B771-FFD84AEA401C}" destId="{2784D38B-0272-43CC-A094-66D5F02403F1}" srcOrd="3" destOrd="0" parTransId="{BFF51768-8108-40B5-81F2-26258B4E2643}" sibTransId="{AB8A8EFF-4CDA-4F00-BF62-3E5FD9B98452}"/>
    <dgm:cxn modelId="{2C529B01-4B6F-4ED1-BB23-541CD8EFB219}" srcId="{7ED53577-F0DC-43FD-B771-FFD84AEA401C}" destId="{C056D4F0-FCA6-4832-8B20-D9E2E327C787}" srcOrd="1" destOrd="0" parTransId="{50DF0A2A-8096-4D9A-A15C-0032B5AA49AC}" sibTransId="{A13BA43D-9490-444F-9206-2771A14A64CA}"/>
    <dgm:cxn modelId="{55D866F7-3508-4D8F-B778-116ABAB57018}" type="presOf" srcId="{2784D38B-0272-43CC-A094-66D5F02403F1}" destId="{C1AC5AD6-06D7-48BB-B6BE-F8A863A86F69}" srcOrd="1" destOrd="0" presId="urn:microsoft.com/office/officeart/2005/8/layout/target3"/>
    <dgm:cxn modelId="{0F7441BA-00EE-43A6-AAF4-53642F1F86B3}" srcId="{7ED53577-F0DC-43FD-B771-FFD84AEA401C}" destId="{913C8B94-FDAF-4416-94C5-254BDC55EDC0}" srcOrd="2" destOrd="0" parTransId="{C1E6B2BB-4FC5-4D77-89C8-4B966BD6E739}" sibTransId="{4C5C8912-4C5D-4C30-80E6-8A0F36E4E006}"/>
    <dgm:cxn modelId="{9EE80D75-C2CD-4768-942F-E9EE8996E364}" type="presOf" srcId="{2784D38B-0272-43CC-A094-66D5F02403F1}" destId="{59EC8D02-6D4B-4D3F-BAE3-5A0CC10ED2F0}" srcOrd="0" destOrd="0" presId="urn:microsoft.com/office/officeart/2005/8/layout/target3"/>
    <dgm:cxn modelId="{73354209-9CB2-4F83-99E6-62CEE4B60228}" type="presOf" srcId="{C056D4F0-FCA6-4832-8B20-D9E2E327C787}" destId="{2C30741A-ABDF-40FF-B889-5459BCC86718}" srcOrd="1" destOrd="0" presId="urn:microsoft.com/office/officeart/2005/8/layout/target3"/>
    <dgm:cxn modelId="{FF5D6BC0-5596-4B1C-AFBD-8A2B4D3416CD}" type="presOf" srcId="{7ED53577-F0DC-43FD-B771-FFD84AEA401C}" destId="{C6364DE0-2341-45BC-9A5C-C79BF2EFAED8}" srcOrd="0" destOrd="0" presId="urn:microsoft.com/office/officeart/2005/8/layout/target3"/>
    <dgm:cxn modelId="{EFD0CE40-E2A7-47C4-BA2A-52F50D35A22A}" type="presOf" srcId="{C056D4F0-FCA6-4832-8B20-D9E2E327C787}" destId="{4221C679-FD48-4BDA-97BD-9FEBA4A073CF}" srcOrd="0" destOrd="0" presId="urn:microsoft.com/office/officeart/2005/8/layout/target3"/>
    <dgm:cxn modelId="{3E34D1E1-FE97-4EA7-B513-759C1EF61309}" srcId="{7ED53577-F0DC-43FD-B771-FFD84AEA401C}" destId="{41339DCB-C745-4BB5-8F61-F20FC07301A6}" srcOrd="0" destOrd="0" parTransId="{0AA22F49-95FB-48F8-917A-F4B914D76004}" sibTransId="{51458D8C-D614-4384-B12A-6582A9CA492E}"/>
    <dgm:cxn modelId="{66F3B579-E6A0-42C1-93D8-7B2778675C69}" type="presParOf" srcId="{C6364DE0-2341-45BC-9A5C-C79BF2EFAED8}" destId="{96A7D2E3-A111-42DF-86AB-460914394827}" srcOrd="0" destOrd="0" presId="urn:microsoft.com/office/officeart/2005/8/layout/target3"/>
    <dgm:cxn modelId="{D5E5D72B-5424-42F4-848B-4891FE8D41C6}" type="presParOf" srcId="{C6364DE0-2341-45BC-9A5C-C79BF2EFAED8}" destId="{C3ADE098-9439-4606-92CC-13E7BB4A3278}" srcOrd="1" destOrd="0" presId="urn:microsoft.com/office/officeart/2005/8/layout/target3"/>
    <dgm:cxn modelId="{43437D8B-8762-49F6-AF8F-76C5E1EF2B19}" type="presParOf" srcId="{C6364DE0-2341-45BC-9A5C-C79BF2EFAED8}" destId="{F67B3379-F2F7-4EA3-A2CF-074C6612D858}" srcOrd="2" destOrd="0" presId="urn:microsoft.com/office/officeart/2005/8/layout/target3"/>
    <dgm:cxn modelId="{53B0DDBE-3485-4854-8DA2-5507704EF055}" type="presParOf" srcId="{C6364DE0-2341-45BC-9A5C-C79BF2EFAED8}" destId="{E7C3F86B-6694-48DA-88B0-421612095E9C}" srcOrd="3" destOrd="0" presId="urn:microsoft.com/office/officeart/2005/8/layout/target3"/>
    <dgm:cxn modelId="{383E6E3A-1820-4050-BED1-0C9BBC4E6F57}" type="presParOf" srcId="{C6364DE0-2341-45BC-9A5C-C79BF2EFAED8}" destId="{617399D7-D390-437A-A392-AB0E49810B97}" srcOrd="4" destOrd="0" presId="urn:microsoft.com/office/officeart/2005/8/layout/target3"/>
    <dgm:cxn modelId="{7DCA10A4-794D-4B46-8C75-24CF78D5D244}" type="presParOf" srcId="{C6364DE0-2341-45BC-9A5C-C79BF2EFAED8}" destId="{4221C679-FD48-4BDA-97BD-9FEBA4A073CF}" srcOrd="5" destOrd="0" presId="urn:microsoft.com/office/officeart/2005/8/layout/target3"/>
    <dgm:cxn modelId="{05CFAE72-6422-46C0-A611-C0CBA4007DD2}" type="presParOf" srcId="{C6364DE0-2341-45BC-9A5C-C79BF2EFAED8}" destId="{AD468213-67E7-49CA-A833-A53DA1618D4E}" srcOrd="6" destOrd="0" presId="urn:microsoft.com/office/officeart/2005/8/layout/target3"/>
    <dgm:cxn modelId="{C0C5CC26-2EAA-49CD-964C-27B3F5923C67}" type="presParOf" srcId="{C6364DE0-2341-45BC-9A5C-C79BF2EFAED8}" destId="{E47248E5-D47A-4ABF-B511-2E8579CC6207}" srcOrd="7" destOrd="0" presId="urn:microsoft.com/office/officeart/2005/8/layout/target3"/>
    <dgm:cxn modelId="{DADF85D2-10D6-4E5F-B921-D9F3C67DC342}" type="presParOf" srcId="{C6364DE0-2341-45BC-9A5C-C79BF2EFAED8}" destId="{55412A06-C83C-43ED-AE7C-DB5FD2641212}" srcOrd="8" destOrd="0" presId="urn:microsoft.com/office/officeart/2005/8/layout/target3"/>
    <dgm:cxn modelId="{6A564299-5F51-4226-8D67-2DABA7AF6BED}" type="presParOf" srcId="{C6364DE0-2341-45BC-9A5C-C79BF2EFAED8}" destId="{1084D1EF-C5D7-4962-8AC5-B0C4D8FF912A}" srcOrd="9" destOrd="0" presId="urn:microsoft.com/office/officeart/2005/8/layout/target3"/>
    <dgm:cxn modelId="{891B45D1-63AC-4F9F-B01B-00B5F96C7360}" type="presParOf" srcId="{C6364DE0-2341-45BC-9A5C-C79BF2EFAED8}" destId="{7D6B0F68-02C8-4C17-909F-0566340A81EE}" srcOrd="10" destOrd="0" presId="urn:microsoft.com/office/officeart/2005/8/layout/target3"/>
    <dgm:cxn modelId="{1EF00D8E-0C5F-4B74-8B4B-31EF373DE0A5}" type="presParOf" srcId="{C6364DE0-2341-45BC-9A5C-C79BF2EFAED8}" destId="{59EC8D02-6D4B-4D3F-BAE3-5A0CC10ED2F0}" srcOrd="11" destOrd="0" presId="urn:microsoft.com/office/officeart/2005/8/layout/target3"/>
    <dgm:cxn modelId="{F82A6FF3-953D-45D9-8613-2EA786C82480}" type="presParOf" srcId="{C6364DE0-2341-45BC-9A5C-C79BF2EFAED8}" destId="{220EC38E-8B33-4045-8E78-59C0D9B195FC}" srcOrd="12" destOrd="0" presId="urn:microsoft.com/office/officeart/2005/8/layout/target3"/>
    <dgm:cxn modelId="{6272D71B-5C91-4997-A14F-CBA20CC634C7}" type="presParOf" srcId="{C6364DE0-2341-45BC-9A5C-C79BF2EFAED8}" destId="{2C30741A-ABDF-40FF-B889-5459BCC86718}" srcOrd="13" destOrd="0" presId="urn:microsoft.com/office/officeart/2005/8/layout/target3"/>
    <dgm:cxn modelId="{C864E58B-D86F-4FB2-915D-10421D0D2002}" type="presParOf" srcId="{C6364DE0-2341-45BC-9A5C-C79BF2EFAED8}" destId="{0341CC87-AFCE-403E-8A42-DA7D5DD4295B}" srcOrd="14" destOrd="0" presId="urn:microsoft.com/office/officeart/2005/8/layout/target3"/>
    <dgm:cxn modelId="{3923B92B-0019-4DF0-86ED-988A90695A27}" type="presParOf" srcId="{C6364DE0-2341-45BC-9A5C-C79BF2EFAED8}" destId="{C1AC5AD6-06D7-48BB-B6BE-F8A863A86F69}" srcOrd="15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B2584D65-FC2E-44B4-83A5-B70E027B292A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17BE4210-98C9-48AE-8497-695DEADFF75D}">
      <dgm:prSet custT="1"/>
      <dgm:spPr>
        <a:solidFill>
          <a:srgbClr val="C00000"/>
        </a:solidFill>
      </dgm:spPr>
      <dgm:t>
        <a:bodyPr/>
        <a:lstStyle/>
        <a:p>
          <a:r>
            <a:rPr lang="tr-TR" sz="2400" b="1" i="0" dirty="0"/>
            <a:t>Milli Muharip Uçak projesi 2013 yılında başladı</a:t>
          </a:r>
          <a:endParaRPr lang="tr-TR" sz="2400" b="1" dirty="0"/>
        </a:p>
      </dgm:t>
    </dgm:pt>
    <dgm:pt modelId="{72E24AA3-1075-425D-8EA9-49ED201227FD}" type="parTrans" cxnId="{5C0F75AA-B60E-4DA0-B656-E5AD75A5EE26}">
      <dgm:prSet/>
      <dgm:spPr/>
      <dgm:t>
        <a:bodyPr/>
        <a:lstStyle/>
        <a:p>
          <a:endParaRPr lang="tr-TR"/>
        </a:p>
      </dgm:t>
    </dgm:pt>
    <dgm:pt modelId="{030D9C1C-213F-4D46-B13C-1C29F487D1DD}" type="sibTrans" cxnId="{5C0F75AA-B60E-4DA0-B656-E5AD75A5EE26}">
      <dgm:prSet/>
      <dgm:spPr/>
      <dgm:t>
        <a:bodyPr/>
        <a:lstStyle/>
        <a:p>
          <a:endParaRPr lang="tr-TR"/>
        </a:p>
      </dgm:t>
    </dgm:pt>
    <dgm:pt modelId="{D5D70A10-43E6-48F4-9F63-D3E9EEBD103F}">
      <dgm:prSet custT="1"/>
      <dgm:spPr/>
      <dgm:t>
        <a:bodyPr/>
        <a:lstStyle/>
        <a:p>
          <a:pPr algn="l"/>
          <a:r>
            <a:rPr lang="tr-TR" sz="2400" b="1" i="0" dirty="0"/>
            <a:t>Program yönetim danışmanlığı STM tarafından yürütülen projede hava aracı tasarım, geliştirme, üretimi TUSAŞ ana yükleniciliği ve BAE </a:t>
          </a:r>
          <a:r>
            <a:rPr lang="tr-TR" sz="2400" b="1" i="0" dirty="0" err="1"/>
            <a:t>Systems’in</a:t>
          </a:r>
          <a:r>
            <a:rPr lang="tr-TR" sz="2400" b="1" i="0" dirty="0"/>
            <a:t> desteği ile yürütülmekte</a:t>
          </a:r>
          <a:endParaRPr lang="tr-TR" sz="2400" b="1" dirty="0"/>
        </a:p>
      </dgm:t>
    </dgm:pt>
    <dgm:pt modelId="{5BAA6F2E-DB04-4671-A457-349BEF0B730C}" type="parTrans" cxnId="{D7BD4A30-22DD-44CA-AD9A-AED936C8AF4D}">
      <dgm:prSet/>
      <dgm:spPr/>
      <dgm:t>
        <a:bodyPr/>
        <a:lstStyle/>
        <a:p>
          <a:endParaRPr lang="tr-TR"/>
        </a:p>
      </dgm:t>
    </dgm:pt>
    <dgm:pt modelId="{3D38B1CA-567A-4B60-A049-70BF5C3049B5}" type="sibTrans" cxnId="{D7BD4A30-22DD-44CA-AD9A-AED936C8AF4D}">
      <dgm:prSet/>
      <dgm:spPr/>
      <dgm:t>
        <a:bodyPr/>
        <a:lstStyle/>
        <a:p>
          <a:endParaRPr lang="tr-TR"/>
        </a:p>
      </dgm:t>
    </dgm:pt>
    <dgm:pt modelId="{11654841-30D2-48A6-957B-EB5392608C63}">
      <dgm:prSet custT="1"/>
      <dgm:spPr>
        <a:solidFill>
          <a:srgbClr val="00B050"/>
        </a:solidFill>
      </dgm:spPr>
      <dgm:t>
        <a:bodyPr/>
        <a:lstStyle/>
        <a:p>
          <a:pPr algn="l"/>
          <a:r>
            <a:rPr lang="tr-TR" sz="2400" b="1" i="0" dirty="0"/>
            <a:t>Projede ilk uçuşun 2023'te yapılması planlanmakta</a:t>
          </a:r>
          <a:endParaRPr lang="tr-TR" sz="2400" b="1" dirty="0"/>
        </a:p>
      </dgm:t>
    </dgm:pt>
    <dgm:pt modelId="{99BF0784-9CBE-439C-B69E-F30D8AC79F02}" type="parTrans" cxnId="{4C14ECCC-D10C-4AD9-A026-865D2C7541A5}">
      <dgm:prSet/>
      <dgm:spPr/>
      <dgm:t>
        <a:bodyPr/>
        <a:lstStyle/>
        <a:p>
          <a:endParaRPr lang="tr-TR"/>
        </a:p>
      </dgm:t>
    </dgm:pt>
    <dgm:pt modelId="{036393CF-5858-4FAB-B8DE-64EDEED79713}" type="sibTrans" cxnId="{4C14ECCC-D10C-4AD9-A026-865D2C7541A5}">
      <dgm:prSet/>
      <dgm:spPr/>
      <dgm:t>
        <a:bodyPr/>
        <a:lstStyle/>
        <a:p>
          <a:endParaRPr lang="tr-TR"/>
        </a:p>
      </dgm:t>
    </dgm:pt>
    <dgm:pt modelId="{B77E2729-9983-4326-85B0-522C11BABA4C}">
      <dgm:prSet custT="1"/>
      <dgm:spPr>
        <a:solidFill>
          <a:srgbClr val="C00000"/>
        </a:solidFill>
      </dgm:spPr>
      <dgm:t>
        <a:bodyPr/>
        <a:lstStyle/>
        <a:p>
          <a:pPr algn="l"/>
          <a:r>
            <a:rPr lang="tr-TR" sz="2400" b="1" i="0" dirty="0"/>
            <a:t>TF-X muharip jet uçağının 2070 yılına kadar Türk Hava Kuvvetleri’nde operasyonel olarak kullanılması planlanmakta</a:t>
          </a:r>
          <a:endParaRPr lang="tr-TR" sz="2400" b="1" dirty="0"/>
        </a:p>
      </dgm:t>
    </dgm:pt>
    <dgm:pt modelId="{166FEE1E-1E8D-4798-B099-FEEC845232A2}" type="parTrans" cxnId="{974F9977-CDDD-4BB9-98E9-2E78F9A77620}">
      <dgm:prSet/>
      <dgm:spPr/>
      <dgm:t>
        <a:bodyPr/>
        <a:lstStyle/>
        <a:p>
          <a:endParaRPr lang="tr-TR"/>
        </a:p>
      </dgm:t>
    </dgm:pt>
    <dgm:pt modelId="{0DB8874F-E600-4795-BE8F-798D2AE4FB2C}" type="sibTrans" cxnId="{974F9977-CDDD-4BB9-98E9-2E78F9A77620}">
      <dgm:prSet/>
      <dgm:spPr/>
      <dgm:t>
        <a:bodyPr/>
        <a:lstStyle/>
        <a:p>
          <a:endParaRPr lang="tr-TR"/>
        </a:p>
      </dgm:t>
    </dgm:pt>
    <dgm:pt modelId="{A1AFB125-708B-4C20-9C38-746860CB2B49}" type="pres">
      <dgm:prSet presAssocID="{B2584D65-FC2E-44B4-83A5-B70E027B292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E8A182F-34B9-4347-8A5C-FE03A7BFB32A}" type="pres">
      <dgm:prSet presAssocID="{17BE4210-98C9-48AE-8497-695DEADFF75D}" presName="linNode" presStyleCnt="0"/>
      <dgm:spPr/>
    </dgm:pt>
    <dgm:pt modelId="{F26518DA-E55C-4B64-947D-A86441683136}" type="pres">
      <dgm:prSet presAssocID="{17BE4210-98C9-48AE-8497-695DEADFF75D}" presName="parentText" presStyleLbl="node1" presStyleIdx="0" presStyleCnt="4" custScaleX="27777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EF0C6C-C712-402D-8C50-BC47489C56C6}" type="pres">
      <dgm:prSet presAssocID="{030D9C1C-213F-4D46-B13C-1C29F487D1DD}" presName="sp" presStyleCnt="0"/>
      <dgm:spPr/>
    </dgm:pt>
    <dgm:pt modelId="{434374B2-D565-40C1-A5F7-0B4E52543A1C}" type="pres">
      <dgm:prSet presAssocID="{D5D70A10-43E6-48F4-9F63-D3E9EEBD103F}" presName="linNode" presStyleCnt="0"/>
      <dgm:spPr/>
    </dgm:pt>
    <dgm:pt modelId="{3EDF9C4F-2F24-4BE2-A224-D1602EE672A4}" type="pres">
      <dgm:prSet presAssocID="{D5D70A10-43E6-48F4-9F63-D3E9EEBD103F}" presName="parentText" presStyleLbl="node1" presStyleIdx="1" presStyleCnt="4" custScaleX="27777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BF768C-CBEE-4104-AAAB-BD7EE9279CB2}" type="pres">
      <dgm:prSet presAssocID="{3D38B1CA-567A-4B60-A049-70BF5C3049B5}" presName="sp" presStyleCnt="0"/>
      <dgm:spPr/>
    </dgm:pt>
    <dgm:pt modelId="{AC0A594D-B6A8-4ECB-8A02-8B303F800716}" type="pres">
      <dgm:prSet presAssocID="{11654841-30D2-48A6-957B-EB5392608C63}" presName="linNode" presStyleCnt="0"/>
      <dgm:spPr/>
    </dgm:pt>
    <dgm:pt modelId="{530B2DB4-4338-4511-B199-B637B3838766}" type="pres">
      <dgm:prSet presAssocID="{11654841-30D2-48A6-957B-EB5392608C63}" presName="parentText" presStyleLbl="node1" presStyleIdx="2" presStyleCnt="4" custScaleX="15087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9CA5AA-D8E3-421B-9244-F72E04C1F5B8}" type="pres">
      <dgm:prSet presAssocID="{036393CF-5858-4FAB-B8DE-64EDEED79713}" presName="sp" presStyleCnt="0"/>
      <dgm:spPr/>
    </dgm:pt>
    <dgm:pt modelId="{E63596DF-EA52-4F21-B31F-11B3E4CE7262}" type="pres">
      <dgm:prSet presAssocID="{B77E2729-9983-4326-85B0-522C11BABA4C}" presName="linNode" presStyleCnt="0"/>
      <dgm:spPr/>
    </dgm:pt>
    <dgm:pt modelId="{7C7B0252-2716-409C-A01A-EBD81B33BF55}" type="pres">
      <dgm:prSet presAssocID="{B77E2729-9983-4326-85B0-522C11BABA4C}" presName="parentText" presStyleLbl="node1" presStyleIdx="3" presStyleCnt="4" custScaleX="15016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774F11A-2155-4BF3-AC30-A9B33CB0C5EB}" type="presOf" srcId="{11654841-30D2-48A6-957B-EB5392608C63}" destId="{530B2DB4-4338-4511-B199-B637B3838766}" srcOrd="0" destOrd="0" presId="urn:microsoft.com/office/officeart/2005/8/layout/vList5"/>
    <dgm:cxn modelId="{D7BD4A30-22DD-44CA-AD9A-AED936C8AF4D}" srcId="{B2584D65-FC2E-44B4-83A5-B70E027B292A}" destId="{D5D70A10-43E6-48F4-9F63-D3E9EEBD103F}" srcOrd="1" destOrd="0" parTransId="{5BAA6F2E-DB04-4671-A457-349BEF0B730C}" sibTransId="{3D38B1CA-567A-4B60-A049-70BF5C3049B5}"/>
    <dgm:cxn modelId="{9041E4A2-58DF-45E6-9441-362E887428DF}" type="presOf" srcId="{B2584D65-FC2E-44B4-83A5-B70E027B292A}" destId="{A1AFB125-708B-4C20-9C38-746860CB2B49}" srcOrd="0" destOrd="0" presId="urn:microsoft.com/office/officeart/2005/8/layout/vList5"/>
    <dgm:cxn modelId="{4C14ECCC-D10C-4AD9-A026-865D2C7541A5}" srcId="{B2584D65-FC2E-44B4-83A5-B70E027B292A}" destId="{11654841-30D2-48A6-957B-EB5392608C63}" srcOrd="2" destOrd="0" parTransId="{99BF0784-9CBE-439C-B69E-F30D8AC79F02}" sibTransId="{036393CF-5858-4FAB-B8DE-64EDEED79713}"/>
    <dgm:cxn modelId="{03D2E83B-5114-439A-9AEB-E82A7B972B65}" type="presOf" srcId="{D5D70A10-43E6-48F4-9F63-D3E9EEBD103F}" destId="{3EDF9C4F-2F24-4BE2-A224-D1602EE672A4}" srcOrd="0" destOrd="0" presId="urn:microsoft.com/office/officeart/2005/8/layout/vList5"/>
    <dgm:cxn modelId="{CF240F6E-C137-43F0-8A59-C406C666ADA5}" type="presOf" srcId="{17BE4210-98C9-48AE-8497-695DEADFF75D}" destId="{F26518DA-E55C-4B64-947D-A86441683136}" srcOrd="0" destOrd="0" presId="urn:microsoft.com/office/officeart/2005/8/layout/vList5"/>
    <dgm:cxn modelId="{5C0F75AA-B60E-4DA0-B656-E5AD75A5EE26}" srcId="{B2584D65-FC2E-44B4-83A5-B70E027B292A}" destId="{17BE4210-98C9-48AE-8497-695DEADFF75D}" srcOrd="0" destOrd="0" parTransId="{72E24AA3-1075-425D-8EA9-49ED201227FD}" sibTransId="{030D9C1C-213F-4D46-B13C-1C29F487D1DD}"/>
    <dgm:cxn modelId="{974F9977-CDDD-4BB9-98E9-2E78F9A77620}" srcId="{B2584D65-FC2E-44B4-83A5-B70E027B292A}" destId="{B77E2729-9983-4326-85B0-522C11BABA4C}" srcOrd="3" destOrd="0" parTransId="{166FEE1E-1E8D-4798-B099-FEEC845232A2}" sibTransId="{0DB8874F-E600-4795-BE8F-798D2AE4FB2C}"/>
    <dgm:cxn modelId="{B237A13E-EB03-4009-A43B-3549DAE744BA}" type="presOf" srcId="{B77E2729-9983-4326-85B0-522C11BABA4C}" destId="{7C7B0252-2716-409C-A01A-EBD81B33BF55}" srcOrd="0" destOrd="0" presId="urn:microsoft.com/office/officeart/2005/8/layout/vList5"/>
    <dgm:cxn modelId="{FA9AC6E9-8FAA-4A85-9C2D-E9AB27A55B75}" type="presParOf" srcId="{A1AFB125-708B-4C20-9C38-746860CB2B49}" destId="{9E8A182F-34B9-4347-8A5C-FE03A7BFB32A}" srcOrd="0" destOrd="0" presId="urn:microsoft.com/office/officeart/2005/8/layout/vList5"/>
    <dgm:cxn modelId="{C17BA6E2-9342-4E99-AB0D-1125331118A6}" type="presParOf" srcId="{9E8A182F-34B9-4347-8A5C-FE03A7BFB32A}" destId="{F26518DA-E55C-4B64-947D-A86441683136}" srcOrd="0" destOrd="0" presId="urn:microsoft.com/office/officeart/2005/8/layout/vList5"/>
    <dgm:cxn modelId="{49A3E2E2-FE83-4BA0-9115-5B0D073A9BF6}" type="presParOf" srcId="{A1AFB125-708B-4C20-9C38-746860CB2B49}" destId="{CCEF0C6C-C712-402D-8C50-BC47489C56C6}" srcOrd="1" destOrd="0" presId="urn:microsoft.com/office/officeart/2005/8/layout/vList5"/>
    <dgm:cxn modelId="{46F9B906-34E0-48E6-8B55-09B84BAEFD71}" type="presParOf" srcId="{A1AFB125-708B-4C20-9C38-746860CB2B49}" destId="{434374B2-D565-40C1-A5F7-0B4E52543A1C}" srcOrd="2" destOrd="0" presId="urn:microsoft.com/office/officeart/2005/8/layout/vList5"/>
    <dgm:cxn modelId="{36333BF1-B44D-4957-BC51-16BA4328EA2E}" type="presParOf" srcId="{434374B2-D565-40C1-A5F7-0B4E52543A1C}" destId="{3EDF9C4F-2F24-4BE2-A224-D1602EE672A4}" srcOrd="0" destOrd="0" presId="urn:microsoft.com/office/officeart/2005/8/layout/vList5"/>
    <dgm:cxn modelId="{704FB733-7624-4DA7-9DF3-2596F6A85D9F}" type="presParOf" srcId="{A1AFB125-708B-4C20-9C38-746860CB2B49}" destId="{E8BF768C-CBEE-4104-AAAB-BD7EE9279CB2}" srcOrd="3" destOrd="0" presId="urn:microsoft.com/office/officeart/2005/8/layout/vList5"/>
    <dgm:cxn modelId="{6CDE2BAB-98FF-433B-85D2-26BC24F766F3}" type="presParOf" srcId="{A1AFB125-708B-4C20-9C38-746860CB2B49}" destId="{AC0A594D-B6A8-4ECB-8A02-8B303F800716}" srcOrd="4" destOrd="0" presId="urn:microsoft.com/office/officeart/2005/8/layout/vList5"/>
    <dgm:cxn modelId="{87454E12-3A98-44C2-8BCE-2AC4B6682CAC}" type="presParOf" srcId="{AC0A594D-B6A8-4ECB-8A02-8B303F800716}" destId="{530B2DB4-4338-4511-B199-B637B3838766}" srcOrd="0" destOrd="0" presId="urn:microsoft.com/office/officeart/2005/8/layout/vList5"/>
    <dgm:cxn modelId="{ECAB7AE6-26FE-4A73-8711-BE63E4041450}" type="presParOf" srcId="{A1AFB125-708B-4C20-9C38-746860CB2B49}" destId="{789CA5AA-D8E3-421B-9244-F72E04C1F5B8}" srcOrd="5" destOrd="0" presId="urn:microsoft.com/office/officeart/2005/8/layout/vList5"/>
    <dgm:cxn modelId="{957B5362-D681-4BD3-9A3A-0383887FF4E6}" type="presParOf" srcId="{A1AFB125-708B-4C20-9C38-746860CB2B49}" destId="{E63596DF-EA52-4F21-B31F-11B3E4CE7262}" srcOrd="6" destOrd="0" presId="urn:microsoft.com/office/officeart/2005/8/layout/vList5"/>
    <dgm:cxn modelId="{F3318554-F25A-4312-BB81-8DA325F693AE}" type="presParOf" srcId="{E63596DF-EA52-4F21-B31F-11B3E4CE7262}" destId="{7C7B0252-2716-409C-A01A-EBD81B33BF55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F8AE1AB-CF3F-42CF-82F6-14146474A253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E62C3D24-9D75-4012-B511-72EE53577942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1945 sonrası </a:t>
          </a:r>
        </a:p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jet motorları ile ses altı hızlarda seyir </a:t>
          </a:r>
        </a:p>
      </dgm:t>
    </dgm:pt>
    <dgm:pt modelId="{702BC349-E9BA-4152-BD5A-37859B3F7A40}" type="parTrans" cxnId="{55F6F361-CED0-424A-AB1C-A876986321AD}">
      <dgm:prSet/>
      <dgm:spPr/>
      <dgm:t>
        <a:bodyPr/>
        <a:lstStyle/>
        <a:p>
          <a:endParaRPr lang="tr-TR"/>
        </a:p>
      </dgm:t>
    </dgm:pt>
    <dgm:pt modelId="{BABEAAAC-E855-4604-B43A-9FB5386E19B2}" type="sibTrans" cxnId="{55F6F361-CED0-424A-AB1C-A876986321AD}">
      <dgm:prSet/>
      <dgm:spPr/>
      <dgm:t>
        <a:bodyPr/>
        <a:lstStyle/>
        <a:p>
          <a:endParaRPr lang="tr-TR"/>
        </a:p>
      </dgm:t>
    </dgm:pt>
    <dgm:pt modelId="{37726F71-00F2-4BCF-988F-2D7C19C24746}">
      <dgm:prSet custT="1"/>
      <dgm:spPr/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Fırlatma koltuğu sistemi gibi aerodinamik yenilikler</a:t>
          </a:r>
          <a:endParaRPr lang="tr-TR" sz="20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33ABFBD-029D-45E2-93D0-D3E9E93A88F0}" type="parTrans" cxnId="{90359315-0840-41C4-973A-7FCC3F6F4FCD}">
      <dgm:prSet/>
      <dgm:spPr/>
      <dgm:t>
        <a:bodyPr/>
        <a:lstStyle/>
        <a:p>
          <a:endParaRPr lang="tr-TR"/>
        </a:p>
      </dgm:t>
    </dgm:pt>
    <dgm:pt modelId="{656A8F7E-2C35-4374-A013-F0E0D226B378}" type="sibTrans" cxnId="{90359315-0840-41C4-973A-7FCC3F6F4FCD}">
      <dgm:prSet/>
      <dgm:spPr/>
      <dgm:t>
        <a:bodyPr/>
        <a:lstStyle/>
        <a:p>
          <a:endParaRPr lang="tr-TR"/>
        </a:p>
      </dgm:t>
    </dgm:pt>
    <dgm:pt modelId="{007AF130-CEC1-4797-9568-1EC2DD00D11A}">
      <dgm:prSet/>
      <dgm:spPr>
        <a:solidFill>
          <a:srgbClr val="00B050"/>
        </a:solidFill>
      </dgm:spPr>
      <dgm:t>
        <a:bodyPr/>
        <a:lstStyle/>
        <a:p>
          <a:r>
            <a:rPr lang="tr-TR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Birinci nesil jet uçakları makinalı tüfek entegreliydi ve güdümsüz mühimmat taşıyabiliyordu </a:t>
          </a:r>
          <a:endParaRPr lang="tr-TR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DAA298-ABF5-464D-BA13-6E2F87F84980}" type="parTrans" cxnId="{4D0FF197-4042-465E-BD54-2436C4220DC2}">
      <dgm:prSet/>
      <dgm:spPr/>
      <dgm:t>
        <a:bodyPr/>
        <a:lstStyle/>
        <a:p>
          <a:endParaRPr lang="tr-TR"/>
        </a:p>
      </dgm:t>
    </dgm:pt>
    <dgm:pt modelId="{E3C17914-6E31-4801-A3E0-5F1CAE9842C2}" type="sibTrans" cxnId="{4D0FF197-4042-465E-BD54-2436C4220DC2}">
      <dgm:prSet/>
      <dgm:spPr/>
      <dgm:t>
        <a:bodyPr/>
        <a:lstStyle/>
        <a:p>
          <a:endParaRPr lang="tr-TR"/>
        </a:p>
      </dgm:t>
    </dgm:pt>
    <dgm:pt modelId="{DABC6F7E-1227-4D69-B1DC-130CAB260A3C}">
      <dgm:prSet/>
      <dgm:spPr>
        <a:solidFill>
          <a:srgbClr val="C00000"/>
        </a:solidFill>
      </dgm:spPr>
      <dgm:t>
        <a:bodyPr/>
        <a:lstStyle/>
        <a:p>
          <a:r>
            <a:rPr lang="tr-TR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Elektronik harp sistemleri, radar ve önleme sistemleri içermiyordu </a:t>
          </a:r>
          <a:endParaRPr lang="tr-TR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E812A51-906A-4C50-B21F-2481D9CB8735}" type="parTrans" cxnId="{1E42E146-0A9B-443A-A7C8-3554760B1136}">
      <dgm:prSet/>
      <dgm:spPr/>
      <dgm:t>
        <a:bodyPr/>
        <a:lstStyle/>
        <a:p>
          <a:endParaRPr lang="tr-TR"/>
        </a:p>
      </dgm:t>
    </dgm:pt>
    <dgm:pt modelId="{F5275369-44C6-417C-A5DA-651303402773}" type="sibTrans" cxnId="{1E42E146-0A9B-443A-A7C8-3554760B1136}">
      <dgm:prSet/>
      <dgm:spPr/>
      <dgm:t>
        <a:bodyPr/>
        <a:lstStyle/>
        <a:p>
          <a:endParaRPr lang="tr-TR"/>
        </a:p>
      </dgm:t>
    </dgm:pt>
    <dgm:pt modelId="{4E7F017F-E44F-4AEB-AF42-C2A124EAAD72}">
      <dgm:prSet/>
      <dgm:spPr/>
      <dgm:t>
        <a:bodyPr/>
        <a:lstStyle/>
        <a:p>
          <a:r>
            <a:rPr lang="tr-TR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Sovyet yapımı Mig-15 ve Mig-17; Amerikan yapımı F-86</a:t>
          </a:r>
          <a:endParaRPr lang="tr-TR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1FBEA4B-A26B-4E0D-8BA6-97E6FE8A6E21}" type="parTrans" cxnId="{2EE6C37D-8FAB-47FF-9FE0-BA0782674AFF}">
      <dgm:prSet/>
      <dgm:spPr/>
      <dgm:t>
        <a:bodyPr/>
        <a:lstStyle/>
        <a:p>
          <a:endParaRPr lang="tr-TR"/>
        </a:p>
      </dgm:t>
    </dgm:pt>
    <dgm:pt modelId="{215D3070-6F04-4A0D-BFB1-D110500A6E7B}" type="sibTrans" cxnId="{2EE6C37D-8FAB-47FF-9FE0-BA0782674AFF}">
      <dgm:prSet/>
      <dgm:spPr/>
      <dgm:t>
        <a:bodyPr/>
        <a:lstStyle/>
        <a:p>
          <a:endParaRPr lang="tr-TR"/>
        </a:p>
      </dgm:t>
    </dgm:pt>
    <dgm:pt modelId="{36521333-018D-4037-B745-E1BE8993C70B}" type="pres">
      <dgm:prSet presAssocID="{BF8AE1AB-CF3F-42CF-82F6-14146474A25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6B41AAF-A2F3-478F-90E0-8F1C371F7A43}" type="pres">
      <dgm:prSet presAssocID="{E62C3D24-9D75-4012-B511-72EE53577942}" presName="linNode" presStyleCnt="0"/>
      <dgm:spPr/>
    </dgm:pt>
    <dgm:pt modelId="{DF3F7F55-67A0-4154-B972-8FF227878CBA}" type="pres">
      <dgm:prSet presAssocID="{E62C3D24-9D75-4012-B511-72EE53577942}" presName="parentText" presStyleLbl="node1" presStyleIdx="0" presStyleCnt="5" custScaleX="169775" custLinFactNeighborX="208" custLinFactNeighborY="180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2472A0-4F28-40AE-B305-36EC06E24A18}" type="pres">
      <dgm:prSet presAssocID="{BABEAAAC-E855-4604-B43A-9FB5386E19B2}" presName="sp" presStyleCnt="0"/>
      <dgm:spPr/>
    </dgm:pt>
    <dgm:pt modelId="{B9C3C2E7-4D04-44ED-8C45-A2AEAE2B09A6}" type="pres">
      <dgm:prSet presAssocID="{37726F71-00F2-4BCF-988F-2D7C19C24746}" presName="linNode" presStyleCnt="0"/>
      <dgm:spPr/>
    </dgm:pt>
    <dgm:pt modelId="{B6D7F912-8BF1-4529-9728-52C3CFE8DB5A}" type="pres">
      <dgm:prSet presAssocID="{37726F71-00F2-4BCF-988F-2D7C19C24746}" presName="parentText" presStyleLbl="node1" presStyleIdx="1" presStyleCnt="5" custScaleX="16703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8F95EB-BD5C-4638-B70B-7429FAD019EB}" type="pres">
      <dgm:prSet presAssocID="{656A8F7E-2C35-4374-A013-F0E0D226B378}" presName="sp" presStyleCnt="0"/>
      <dgm:spPr/>
    </dgm:pt>
    <dgm:pt modelId="{7BF8B3BE-3BB7-4798-A926-5F18581B63A0}" type="pres">
      <dgm:prSet presAssocID="{007AF130-CEC1-4797-9568-1EC2DD00D11A}" presName="linNode" presStyleCnt="0"/>
      <dgm:spPr/>
    </dgm:pt>
    <dgm:pt modelId="{64460BE6-B1B4-4C1E-9262-E3477092CF83}" type="pres">
      <dgm:prSet presAssocID="{007AF130-CEC1-4797-9568-1EC2DD00D11A}" presName="parentText" presStyleLbl="node1" presStyleIdx="2" presStyleCnt="5" custScaleX="16571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2D754EF-1CCC-4476-84C2-6D8C159335A3}" type="pres">
      <dgm:prSet presAssocID="{E3C17914-6E31-4801-A3E0-5F1CAE9842C2}" presName="sp" presStyleCnt="0"/>
      <dgm:spPr/>
    </dgm:pt>
    <dgm:pt modelId="{AA38B207-D625-4CE1-8326-FD59DC7E783D}" type="pres">
      <dgm:prSet presAssocID="{DABC6F7E-1227-4D69-B1DC-130CAB260A3C}" presName="linNode" presStyleCnt="0"/>
      <dgm:spPr/>
    </dgm:pt>
    <dgm:pt modelId="{A6F4D02B-1EAA-41C7-B9B4-5F2FA845356E}" type="pres">
      <dgm:prSet presAssocID="{DABC6F7E-1227-4D69-B1DC-130CAB260A3C}" presName="parentText" presStyleLbl="node1" presStyleIdx="3" presStyleCnt="5" custScaleX="16352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E092D1-2E3D-4953-8982-CE1275E04ACD}" type="pres">
      <dgm:prSet presAssocID="{F5275369-44C6-417C-A5DA-651303402773}" presName="sp" presStyleCnt="0"/>
      <dgm:spPr/>
    </dgm:pt>
    <dgm:pt modelId="{857AE31A-E406-4486-A236-BD10454B25C4}" type="pres">
      <dgm:prSet presAssocID="{4E7F017F-E44F-4AEB-AF42-C2A124EAAD72}" presName="linNode" presStyleCnt="0"/>
      <dgm:spPr/>
    </dgm:pt>
    <dgm:pt modelId="{A959C4C4-C46F-4BF0-836A-F2D7C73B7E0E}" type="pres">
      <dgm:prSet presAssocID="{4E7F017F-E44F-4AEB-AF42-C2A124EAAD72}" presName="parentText" presStyleLbl="node1" presStyleIdx="4" presStyleCnt="5" custScaleX="16100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5F6F361-CED0-424A-AB1C-A876986321AD}" srcId="{BF8AE1AB-CF3F-42CF-82F6-14146474A253}" destId="{E62C3D24-9D75-4012-B511-72EE53577942}" srcOrd="0" destOrd="0" parTransId="{702BC349-E9BA-4152-BD5A-37859B3F7A40}" sibTransId="{BABEAAAC-E855-4604-B43A-9FB5386E19B2}"/>
    <dgm:cxn modelId="{7B164BBF-0455-4E05-83C0-B7B5F911CE9B}" type="presOf" srcId="{4E7F017F-E44F-4AEB-AF42-C2A124EAAD72}" destId="{A959C4C4-C46F-4BF0-836A-F2D7C73B7E0E}" srcOrd="0" destOrd="0" presId="urn:microsoft.com/office/officeart/2005/8/layout/vList5"/>
    <dgm:cxn modelId="{FEA13E93-CC18-4C17-8BF5-C974DAF8B7A3}" type="presOf" srcId="{E62C3D24-9D75-4012-B511-72EE53577942}" destId="{DF3F7F55-67A0-4154-B972-8FF227878CBA}" srcOrd="0" destOrd="0" presId="urn:microsoft.com/office/officeart/2005/8/layout/vList5"/>
    <dgm:cxn modelId="{A56D7F76-266F-4969-8A74-DF593BFE21CE}" type="presOf" srcId="{37726F71-00F2-4BCF-988F-2D7C19C24746}" destId="{B6D7F912-8BF1-4529-9728-52C3CFE8DB5A}" srcOrd="0" destOrd="0" presId="urn:microsoft.com/office/officeart/2005/8/layout/vList5"/>
    <dgm:cxn modelId="{4D0FF197-4042-465E-BD54-2436C4220DC2}" srcId="{BF8AE1AB-CF3F-42CF-82F6-14146474A253}" destId="{007AF130-CEC1-4797-9568-1EC2DD00D11A}" srcOrd="2" destOrd="0" parTransId="{75DAA298-ABF5-464D-BA13-6E2F87F84980}" sibTransId="{E3C17914-6E31-4801-A3E0-5F1CAE9842C2}"/>
    <dgm:cxn modelId="{15EA4E5D-5E4F-4CB8-9C97-2BA84021CF65}" type="presOf" srcId="{BF8AE1AB-CF3F-42CF-82F6-14146474A253}" destId="{36521333-018D-4037-B745-E1BE8993C70B}" srcOrd="0" destOrd="0" presId="urn:microsoft.com/office/officeart/2005/8/layout/vList5"/>
    <dgm:cxn modelId="{E2232A8F-59CC-4902-8D84-5A410678F862}" type="presOf" srcId="{007AF130-CEC1-4797-9568-1EC2DD00D11A}" destId="{64460BE6-B1B4-4C1E-9262-E3477092CF83}" srcOrd="0" destOrd="0" presId="urn:microsoft.com/office/officeart/2005/8/layout/vList5"/>
    <dgm:cxn modelId="{2EE6C37D-8FAB-47FF-9FE0-BA0782674AFF}" srcId="{BF8AE1AB-CF3F-42CF-82F6-14146474A253}" destId="{4E7F017F-E44F-4AEB-AF42-C2A124EAAD72}" srcOrd="4" destOrd="0" parTransId="{51FBEA4B-A26B-4E0D-8BA6-97E6FE8A6E21}" sibTransId="{215D3070-6F04-4A0D-BFB1-D110500A6E7B}"/>
    <dgm:cxn modelId="{1E42E146-0A9B-443A-A7C8-3554760B1136}" srcId="{BF8AE1AB-CF3F-42CF-82F6-14146474A253}" destId="{DABC6F7E-1227-4D69-B1DC-130CAB260A3C}" srcOrd="3" destOrd="0" parTransId="{2E812A51-906A-4C50-B21F-2481D9CB8735}" sibTransId="{F5275369-44C6-417C-A5DA-651303402773}"/>
    <dgm:cxn modelId="{90359315-0840-41C4-973A-7FCC3F6F4FCD}" srcId="{BF8AE1AB-CF3F-42CF-82F6-14146474A253}" destId="{37726F71-00F2-4BCF-988F-2D7C19C24746}" srcOrd="1" destOrd="0" parTransId="{D33ABFBD-029D-45E2-93D0-D3E9E93A88F0}" sibTransId="{656A8F7E-2C35-4374-A013-F0E0D226B378}"/>
    <dgm:cxn modelId="{48A365A6-4A2C-4042-ACB5-562EE11C4C51}" type="presOf" srcId="{DABC6F7E-1227-4D69-B1DC-130CAB260A3C}" destId="{A6F4D02B-1EAA-41C7-B9B4-5F2FA845356E}" srcOrd="0" destOrd="0" presId="urn:microsoft.com/office/officeart/2005/8/layout/vList5"/>
    <dgm:cxn modelId="{9A384784-17B9-48F9-9D0D-329A340EC60C}" type="presParOf" srcId="{36521333-018D-4037-B745-E1BE8993C70B}" destId="{B6B41AAF-A2F3-478F-90E0-8F1C371F7A43}" srcOrd="0" destOrd="0" presId="urn:microsoft.com/office/officeart/2005/8/layout/vList5"/>
    <dgm:cxn modelId="{3588A75D-9963-4A89-9DC9-F2FC52A0C403}" type="presParOf" srcId="{B6B41AAF-A2F3-478F-90E0-8F1C371F7A43}" destId="{DF3F7F55-67A0-4154-B972-8FF227878CBA}" srcOrd="0" destOrd="0" presId="urn:microsoft.com/office/officeart/2005/8/layout/vList5"/>
    <dgm:cxn modelId="{42FB9D6D-D643-4306-9B64-CC39BF63E1AE}" type="presParOf" srcId="{36521333-018D-4037-B745-E1BE8993C70B}" destId="{352472A0-4F28-40AE-B305-36EC06E24A18}" srcOrd="1" destOrd="0" presId="urn:microsoft.com/office/officeart/2005/8/layout/vList5"/>
    <dgm:cxn modelId="{1B9B1F2D-4A34-40B2-A36F-2BF9B28C2C21}" type="presParOf" srcId="{36521333-018D-4037-B745-E1BE8993C70B}" destId="{B9C3C2E7-4D04-44ED-8C45-A2AEAE2B09A6}" srcOrd="2" destOrd="0" presId="urn:microsoft.com/office/officeart/2005/8/layout/vList5"/>
    <dgm:cxn modelId="{373972C7-45DB-4059-80F1-DB6CF3B84049}" type="presParOf" srcId="{B9C3C2E7-4D04-44ED-8C45-A2AEAE2B09A6}" destId="{B6D7F912-8BF1-4529-9728-52C3CFE8DB5A}" srcOrd="0" destOrd="0" presId="urn:microsoft.com/office/officeart/2005/8/layout/vList5"/>
    <dgm:cxn modelId="{471442CA-4740-45E4-B819-260CFAFF8445}" type="presParOf" srcId="{36521333-018D-4037-B745-E1BE8993C70B}" destId="{088F95EB-BD5C-4638-B70B-7429FAD019EB}" srcOrd="3" destOrd="0" presId="urn:microsoft.com/office/officeart/2005/8/layout/vList5"/>
    <dgm:cxn modelId="{8C793516-FFC3-43FC-97D2-4ECD05D9BFBB}" type="presParOf" srcId="{36521333-018D-4037-B745-E1BE8993C70B}" destId="{7BF8B3BE-3BB7-4798-A926-5F18581B63A0}" srcOrd="4" destOrd="0" presId="urn:microsoft.com/office/officeart/2005/8/layout/vList5"/>
    <dgm:cxn modelId="{194675B0-5993-4534-AA0A-ACFCC5F05BEF}" type="presParOf" srcId="{7BF8B3BE-3BB7-4798-A926-5F18581B63A0}" destId="{64460BE6-B1B4-4C1E-9262-E3477092CF83}" srcOrd="0" destOrd="0" presId="urn:microsoft.com/office/officeart/2005/8/layout/vList5"/>
    <dgm:cxn modelId="{F3F0C820-DB58-4172-BEB1-42BF129CE281}" type="presParOf" srcId="{36521333-018D-4037-B745-E1BE8993C70B}" destId="{92D754EF-1CCC-4476-84C2-6D8C159335A3}" srcOrd="5" destOrd="0" presId="urn:microsoft.com/office/officeart/2005/8/layout/vList5"/>
    <dgm:cxn modelId="{5D4F7EE9-BEBB-4CF3-87A9-F78F9D69248E}" type="presParOf" srcId="{36521333-018D-4037-B745-E1BE8993C70B}" destId="{AA38B207-D625-4CE1-8326-FD59DC7E783D}" srcOrd="6" destOrd="0" presId="urn:microsoft.com/office/officeart/2005/8/layout/vList5"/>
    <dgm:cxn modelId="{2F1B4946-8314-4163-936D-59F72710023D}" type="presParOf" srcId="{AA38B207-D625-4CE1-8326-FD59DC7E783D}" destId="{A6F4D02B-1EAA-41C7-B9B4-5F2FA845356E}" srcOrd="0" destOrd="0" presId="urn:microsoft.com/office/officeart/2005/8/layout/vList5"/>
    <dgm:cxn modelId="{B76CF715-F69B-4C4A-BE31-5E1109394502}" type="presParOf" srcId="{36521333-018D-4037-B745-E1BE8993C70B}" destId="{A9E092D1-2E3D-4953-8982-CE1275E04ACD}" srcOrd="7" destOrd="0" presId="urn:microsoft.com/office/officeart/2005/8/layout/vList5"/>
    <dgm:cxn modelId="{D97F0A62-6B04-4813-B43E-44C10408E026}" type="presParOf" srcId="{36521333-018D-4037-B745-E1BE8993C70B}" destId="{857AE31A-E406-4486-A236-BD10454B25C4}" srcOrd="8" destOrd="0" presId="urn:microsoft.com/office/officeart/2005/8/layout/vList5"/>
    <dgm:cxn modelId="{B5C20B9F-A0CE-42A4-B3F1-58C473188BA4}" type="presParOf" srcId="{857AE31A-E406-4486-A236-BD10454B25C4}" destId="{A959C4C4-C46F-4BF0-836A-F2D7C73B7E0E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0E14327-B557-455E-8859-80728426776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96017AB4-823C-4A05-B8CC-C226557168A8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Alüminyum alaşımının yapısal malzeme, delta kanatlar ve geriye ok açılı kanatlar ilk defa bu dönemde görüldü </a:t>
          </a:r>
          <a:endParaRPr lang="tr-TR" sz="2000" dirty="0"/>
        </a:p>
      </dgm:t>
    </dgm:pt>
    <dgm:pt modelId="{02E7B506-DFE5-41C2-884F-6B68844D8830}" type="parTrans" cxnId="{9210762A-1E26-4333-92FA-FFA81EFD345F}">
      <dgm:prSet/>
      <dgm:spPr/>
      <dgm:t>
        <a:bodyPr/>
        <a:lstStyle/>
        <a:p>
          <a:endParaRPr lang="tr-TR"/>
        </a:p>
      </dgm:t>
    </dgm:pt>
    <dgm:pt modelId="{8FA4E3FE-7861-4B1A-8715-81CA197F3960}" type="sibTrans" cxnId="{9210762A-1E26-4333-92FA-FFA81EFD345F}">
      <dgm:prSet/>
      <dgm:spPr/>
      <dgm:t>
        <a:bodyPr/>
        <a:lstStyle/>
        <a:p>
          <a:endParaRPr lang="tr-TR"/>
        </a:p>
      </dgm:t>
    </dgm:pt>
    <dgm:pt modelId="{F253F28D-6F74-4F63-9224-D2F8BE3BE5AC}">
      <dgm:prSet custT="1"/>
      <dgm:spPr/>
      <dgm:t>
        <a:bodyPr/>
        <a:lstStyle/>
        <a:p>
          <a:r>
            <a:rPr lang="tr-TR" sz="2000" b="1" i="0" dirty="0"/>
            <a:t>Art yakıcılı (afterburning) motorların ses süratini geçmeyi mümkün kıldı</a:t>
          </a:r>
          <a:endParaRPr lang="tr-TR" sz="2000" dirty="0"/>
        </a:p>
      </dgm:t>
    </dgm:pt>
    <dgm:pt modelId="{4638641E-D10D-4CB9-B400-9F62C45E99D5}" type="parTrans" cxnId="{6826880A-8F56-424B-B570-8D4D814B1F3E}">
      <dgm:prSet/>
      <dgm:spPr/>
      <dgm:t>
        <a:bodyPr/>
        <a:lstStyle/>
        <a:p>
          <a:endParaRPr lang="tr-TR"/>
        </a:p>
      </dgm:t>
    </dgm:pt>
    <dgm:pt modelId="{9365E180-F6EB-4025-8106-928CD5CA4F4A}" type="sibTrans" cxnId="{6826880A-8F56-424B-B570-8D4D814B1F3E}">
      <dgm:prSet/>
      <dgm:spPr/>
      <dgm:t>
        <a:bodyPr/>
        <a:lstStyle/>
        <a:p>
          <a:endParaRPr lang="tr-TR"/>
        </a:p>
      </dgm:t>
    </dgm:pt>
    <dgm:pt modelId="{B0366C56-4DB0-407C-91DE-A9B203DCE96E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/>
            <a:t>Hava-hava radarları bu dönemde jet uçaklarında kullanıldı</a:t>
          </a:r>
          <a:endParaRPr lang="tr-TR" sz="2000" dirty="0"/>
        </a:p>
      </dgm:t>
    </dgm:pt>
    <dgm:pt modelId="{48DBBC39-BA2C-4193-AFFC-B120FF978034}" type="parTrans" cxnId="{CD0EDA70-5E6F-4BC1-9A0D-4BEFDA221EB8}">
      <dgm:prSet/>
      <dgm:spPr/>
      <dgm:t>
        <a:bodyPr/>
        <a:lstStyle/>
        <a:p>
          <a:endParaRPr lang="tr-TR"/>
        </a:p>
      </dgm:t>
    </dgm:pt>
    <dgm:pt modelId="{E6F0B8BD-E681-498E-B8F1-BF736ADB344C}" type="sibTrans" cxnId="{CD0EDA70-5E6F-4BC1-9A0D-4BEFDA221EB8}">
      <dgm:prSet/>
      <dgm:spPr/>
      <dgm:t>
        <a:bodyPr/>
        <a:lstStyle/>
        <a:p>
          <a:endParaRPr lang="tr-TR"/>
        </a:p>
      </dgm:t>
    </dgm:pt>
    <dgm:pt modelId="{1BA8F956-9702-4676-9293-D2A7A49F52DF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hava-hava füzeleri temel silah haline geldi</a:t>
          </a:r>
          <a:endParaRPr lang="tr-TR" sz="2000" dirty="0"/>
        </a:p>
      </dgm:t>
    </dgm:pt>
    <dgm:pt modelId="{E5637ABE-88AB-49E0-9583-4B7F8EBDD68B}" type="parTrans" cxnId="{D20B7D9B-086E-4843-ABB4-EF1085B18AA8}">
      <dgm:prSet/>
      <dgm:spPr/>
      <dgm:t>
        <a:bodyPr/>
        <a:lstStyle/>
        <a:p>
          <a:endParaRPr lang="tr-TR"/>
        </a:p>
      </dgm:t>
    </dgm:pt>
    <dgm:pt modelId="{A42A6229-21D0-4195-A38C-6EA5B377861D}" type="sibTrans" cxnId="{D20B7D9B-086E-4843-ABB4-EF1085B18AA8}">
      <dgm:prSet/>
      <dgm:spPr/>
      <dgm:t>
        <a:bodyPr/>
        <a:lstStyle/>
        <a:p>
          <a:endParaRPr lang="tr-TR"/>
        </a:p>
      </dgm:t>
    </dgm:pt>
    <dgm:pt modelId="{870BEE0F-DD34-4114-87CF-869ECB690433}">
      <dgm:prSet custT="1"/>
      <dgm:spPr/>
      <dgm:t>
        <a:bodyPr/>
        <a:lstStyle/>
        <a:p>
          <a:r>
            <a:rPr lang="tr-TR" sz="2000" b="1" i="0" dirty="0"/>
            <a:t>Sovyet yapımı Mig-19 ve Mig-21; Amerikan yapımı F-104</a:t>
          </a:r>
          <a:endParaRPr lang="tr-TR" sz="2000" dirty="0"/>
        </a:p>
      </dgm:t>
    </dgm:pt>
    <dgm:pt modelId="{3816A4CB-7258-48E7-8EC8-635A2B82CA62}" type="parTrans" cxnId="{8D3B4EF6-8E11-4A90-B238-6E3E80BB1846}">
      <dgm:prSet/>
      <dgm:spPr/>
      <dgm:t>
        <a:bodyPr/>
        <a:lstStyle/>
        <a:p>
          <a:endParaRPr lang="tr-TR"/>
        </a:p>
      </dgm:t>
    </dgm:pt>
    <dgm:pt modelId="{4DFBBFC7-418F-4927-94B2-CEC918BEF77F}" type="sibTrans" cxnId="{8D3B4EF6-8E11-4A90-B238-6E3E80BB1846}">
      <dgm:prSet/>
      <dgm:spPr/>
      <dgm:t>
        <a:bodyPr/>
        <a:lstStyle/>
        <a:p>
          <a:endParaRPr lang="tr-TR"/>
        </a:p>
      </dgm:t>
    </dgm:pt>
    <dgm:pt modelId="{C120A259-CBC3-49AE-864C-008705D5EEA9}" type="pres">
      <dgm:prSet presAssocID="{20E14327-B557-455E-8859-80728426776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1E19E9B-9F1C-44EA-AD90-EC86B6BEC0E0}" type="pres">
      <dgm:prSet presAssocID="{96017AB4-823C-4A05-B8CC-C226557168A8}" presName="linNode" presStyleCnt="0"/>
      <dgm:spPr/>
    </dgm:pt>
    <dgm:pt modelId="{617959ED-1717-4D3D-B6B5-A84DE74CFB23}" type="pres">
      <dgm:prSet presAssocID="{96017AB4-823C-4A05-B8CC-C226557168A8}" presName="parentText" presStyleLbl="node1" presStyleIdx="0" presStyleCnt="5" custScaleX="13597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A994D9-A8DB-4F71-93C8-701F29F857C3}" type="pres">
      <dgm:prSet presAssocID="{8FA4E3FE-7861-4B1A-8715-81CA197F3960}" presName="sp" presStyleCnt="0"/>
      <dgm:spPr/>
    </dgm:pt>
    <dgm:pt modelId="{8BD6E366-FB93-4895-9CA9-6DABB3B443B1}" type="pres">
      <dgm:prSet presAssocID="{F253F28D-6F74-4F63-9224-D2F8BE3BE5AC}" presName="linNode" presStyleCnt="0"/>
      <dgm:spPr/>
    </dgm:pt>
    <dgm:pt modelId="{CF7B41AE-9739-42FC-BA3C-5D4C48024AEF}" type="pres">
      <dgm:prSet presAssocID="{F253F28D-6F74-4F63-9224-D2F8BE3BE5AC}" presName="parentText" presStyleLbl="node1" presStyleIdx="1" presStyleCnt="5" custScaleX="13376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8A418C-CD82-480F-ADFC-AD75BD4C78AA}" type="pres">
      <dgm:prSet presAssocID="{9365E180-F6EB-4025-8106-928CD5CA4F4A}" presName="sp" presStyleCnt="0"/>
      <dgm:spPr/>
    </dgm:pt>
    <dgm:pt modelId="{9BFB069D-BE6F-410C-8431-925455EA72CC}" type="pres">
      <dgm:prSet presAssocID="{B0366C56-4DB0-407C-91DE-A9B203DCE96E}" presName="linNode" presStyleCnt="0"/>
      <dgm:spPr/>
    </dgm:pt>
    <dgm:pt modelId="{5F3E6E4A-A0B7-4A3E-B274-BB8317D6113C}" type="pres">
      <dgm:prSet presAssocID="{B0366C56-4DB0-407C-91DE-A9B203DCE96E}" presName="parentText" presStyleLbl="node1" presStyleIdx="2" presStyleCnt="5" custScaleX="12763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02B0BA0-6926-426A-8AC6-4AEE901BA1F2}" type="pres">
      <dgm:prSet presAssocID="{E6F0B8BD-E681-498E-B8F1-BF736ADB344C}" presName="sp" presStyleCnt="0"/>
      <dgm:spPr/>
    </dgm:pt>
    <dgm:pt modelId="{1AAF3616-2A35-4B75-B1EC-0211C14EB755}" type="pres">
      <dgm:prSet presAssocID="{1BA8F956-9702-4676-9293-D2A7A49F52DF}" presName="linNode" presStyleCnt="0"/>
      <dgm:spPr/>
    </dgm:pt>
    <dgm:pt modelId="{971B54C9-76EC-43AE-A6D7-EED30A5D0608}" type="pres">
      <dgm:prSet presAssocID="{1BA8F956-9702-4676-9293-D2A7A49F52DF}" presName="parentText" presStyleLbl="node1" presStyleIdx="3" presStyleCnt="5" custScaleX="12215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82BA33-4714-4866-93E2-462F79E24301}" type="pres">
      <dgm:prSet presAssocID="{A42A6229-21D0-4195-A38C-6EA5B377861D}" presName="sp" presStyleCnt="0"/>
      <dgm:spPr/>
    </dgm:pt>
    <dgm:pt modelId="{6725569E-4D6E-4008-BA6D-1BE0EA21CDD6}" type="pres">
      <dgm:prSet presAssocID="{870BEE0F-DD34-4114-87CF-869ECB690433}" presName="linNode" presStyleCnt="0"/>
      <dgm:spPr/>
    </dgm:pt>
    <dgm:pt modelId="{33C5B1A0-47C1-4487-B82C-90720334CFEC}" type="pres">
      <dgm:prSet presAssocID="{870BEE0F-DD34-4114-87CF-869ECB690433}" presName="parentText" presStyleLbl="node1" presStyleIdx="4" presStyleCnt="5" custScaleX="11877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826880A-8F56-424B-B570-8D4D814B1F3E}" srcId="{20E14327-B557-455E-8859-80728426776C}" destId="{F253F28D-6F74-4F63-9224-D2F8BE3BE5AC}" srcOrd="1" destOrd="0" parTransId="{4638641E-D10D-4CB9-B400-9F62C45E99D5}" sibTransId="{9365E180-F6EB-4025-8106-928CD5CA4F4A}"/>
    <dgm:cxn modelId="{A3AABB64-1A39-4336-8C69-C17E85386919}" type="presOf" srcId="{F253F28D-6F74-4F63-9224-D2F8BE3BE5AC}" destId="{CF7B41AE-9739-42FC-BA3C-5D4C48024AEF}" srcOrd="0" destOrd="0" presId="urn:microsoft.com/office/officeart/2005/8/layout/vList5"/>
    <dgm:cxn modelId="{FAFE29AD-9ECE-4707-855F-666D25D904A7}" type="presOf" srcId="{96017AB4-823C-4A05-B8CC-C226557168A8}" destId="{617959ED-1717-4D3D-B6B5-A84DE74CFB23}" srcOrd="0" destOrd="0" presId="urn:microsoft.com/office/officeart/2005/8/layout/vList5"/>
    <dgm:cxn modelId="{8D3B4EF6-8E11-4A90-B238-6E3E80BB1846}" srcId="{20E14327-B557-455E-8859-80728426776C}" destId="{870BEE0F-DD34-4114-87CF-869ECB690433}" srcOrd="4" destOrd="0" parTransId="{3816A4CB-7258-48E7-8EC8-635A2B82CA62}" sibTransId="{4DFBBFC7-418F-4927-94B2-CEC918BEF77F}"/>
    <dgm:cxn modelId="{CD0EDA70-5E6F-4BC1-9A0D-4BEFDA221EB8}" srcId="{20E14327-B557-455E-8859-80728426776C}" destId="{B0366C56-4DB0-407C-91DE-A9B203DCE96E}" srcOrd="2" destOrd="0" parTransId="{48DBBC39-BA2C-4193-AFFC-B120FF978034}" sibTransId="{E6F0B8BD-E681-498E-B8F1-BF736ADB344C}"/>
    <dgm:cxn modelId="{802D056E-0925-4AF2-A7C5-7269249B0764}" type="presOf" srcId="{870BEE0F-DD34-4114-87CF-869ECB690433}" destId="{33C5B1A0-47C1-4487-B82C-90720334CFEC}" srcOrd="0" destOrd="0" presId="urn:microsoft.com/office/officeart/2005/8/layout/vList5"/>
    <dgm:cxn modelId="{D20B7D9B-086E-4843-ABB4-EF1085B18AA8}" srcId="{20E14327-B557-455E-8859-80728426776C}" destId="{1BA8F956-9702-4676-9293-D2A7A49F52DF}" srcOrd="3" destOrd="0" parTransId="{E5637ABE-88AB-49E0-9583-4B7F8EBDD68B}" sibTransId="{A42A6229-21D0-4195-A38C-6EA5B377861D}"/>
    <dgm:cxn modelId="{9210762A-1E26-4333-92FA-FFA81EFD345F}" srcId="{20E14327-B557-455E-8859-80728426776C}" destId="{96017AB4-823C-4A05-B8CC-C226557168A8}" srcOrd="0" destOrd="0" parTransId="{02E7B506-DFE5-41C2-884F-6B68844D8830}" sibTransId="{8FA4E3FE-7861-4B1A-8715-81CA197F3960}"/>
    <dgm:cxn modelId="{87B855A3-86AF-4DBE-9461-D33D62F995B2}" type="presOf" srcId="{B0366C56-4DB0-407C-91DE-A9B203DCE96E}" destId="{5F3E6E4A-A0B7-4A3E-B274-BB8317D6113C}" srcOrd="0" destOrd="0" presId="urn:microsoft.com/office/officeart/2005/8/layout/vList5"/>
    <dgm:cxn modelId="{705EEAD0-079C-4D5D-B102-B2B1660F6E5B}" type="presOf" srcId="{20E14327-B557-455E-8859-80728426776C}" destId="{C120A259-CBC3-49AE-864C-008705D5EEA9}" srcOrd="0" destOrd="0" presId="urn:microsoft.com/office/officeart/2005/8/layout/vList5"/>
    <dgm:cxn modelId="{7A54E0B8-CEC6-431F-8BB0-5B460C385200}" type="presOf" srcId="{1BA8F956-9702-4676-9293-D2A7A49F52DF}" destId="{971B54C9-76EC-43AE-A6D7-EED30A5D0608}" srcOrd="0" destOrd="0" presId="urn:microsoft.com/office/officeart/2005/8/layout/vList5"/>
    <dgm:cxn modelId="{07864336-50BF-4CF4-A5C1-E326C444CB03}" type="presParOf" srcId="{C120A259-CBC3-49AE-864C-008705D5EEA9}" destId="{31E19E9B-9F1C-44EA-AD90-EC86B6BEC0E0}" srcOrd="0" destOrd="0" presId="urn:microsoft.com/office/officeart/2005/8/layout/vList5"/>
    <dgm:cxn modelId="{77FA17C8-9F9F-4B33-8787-DDF61259C7E4}" type="presParOf" srcId="{31E19E9B-9F1C-44EA-AD90-EC86B6BEC0E0}" destId="{617959ED-1717-4D3D-B6B5-A84DE74CFB23}" srcOrd="0" destOrd="0" presId="urn:microsoft.com/office/officeart/2005/8/layout/vList5"/>
    <dgm:cxn modelId="{1DFF0A4D-2DB8-43B0-8F4D-8670AE6DE732}" type="presParOf" srcId="{C120A259-CBC3-49AE-864C-008705D5EEA9}" destId="{3AA994D9-A8DB-4F71-93C8-701F29F857C3}" srcOrd="1" destOrd="0" presId="urn:microsoft.com/office/officeart/2005/8/layout/vList5"/>
    <dgm:cxn modelId="{610B650C-1B09-4B8E-A0F6-9A514E1A25E3}" type="presParOf" srcId="{C120A259-CBC3-49AE-864C-008705D5EEA9}" destId="{8BD6E366-FB93-4895-9CA9-6DABB3B443B1}" srcOrd="2" destOrd="0" presId="urn:microsoft.com/office/officeart/2005/8/layout/vList5"/>
    <dgm:cxn modelId="{71ECE8B3-C6E6-4C6A-80B4-17BCE3E1BC51}" type="presParOf" srcId="{8BD6E366-FB93-4895-9CA9-6DABB3B443B1}" destId="{CF7B41AE-9739-42FC-BA3C-5D4C48024AEF}" srcOrd="0" destOrd="0" presId="urn:microsoft.com/office/officeart/2005/8/layout/vList5"/>
    <dgm:cxn modelId="{AD05272D-C8E3-4E67-B1D0-9927435FCF31}" type="presParOf" srcId="{C120A259-CBC3-49AE-864C-008705D5EEA9}" destId="{498A418C-CD82-480F-ADFC-AD75BD4C78AA}" srcOrd="3" destOrd="0" presId="urn:microsoft.com/office/officeart/2005/8/layout/vList5"/>
    <dgm:cxn modelId="{4EEF01EC-B95F-4C80-AB71-553838EA4132}" type="presParOf" srcId="{C120A259-CBC3-49AE-864C-008705D5EEA9}" destId="{9BFB069D-BE6F-410C-8431-925455EA72CC}" srcOrd="4" destOrd="0" presId="urn:microsoft.com/office/officeart/2005/8/layout/vList5"/>
    <dgm:cxn modelId="{4BC4DFA8-0336-459D-A261-1D1A5C54720B}" type="presParOf" srcId="{9BFB069D-BE6F-410C-8431-925455EA72CC}" destId="{5F3E6E4A-A0B7-4A3E-B274-BB8317D6113C}" srcOrd="0" destOrd="0" presId="urn:microsoft.com/office/officeart/2005/8/layout/vList5"/>
    <dgm:cxn modelId="{9328A0D2-AE62-4F59-81B9-24F137FE5D93}" type="presParOf" srcId="{C120A259-CBC3-49AE-864C-008705D5EEA9}" destId="{502B0BA0-6926-426A-8AC6-4AEE901BA1F2}" srcOrd="5" destOrd="0" presId="urn:microsoft.com/office/officeart/2005/8/layout/vList5"/>
    <dgm:cxn modelId="{CD66050D-6A47-4007-829C-11279B3B6E0F}" type="presParOf" srcId="{C120A259-CBC3-49AE-864C-008705D5EEA9}" destId="{1AAF3616-2A35-4B75-B1EC-0211C14EB755}" srcOrd="6" destOrd="0" presId="urn:microsoft.com/office/officeart/2005/8/layout/vList5"/>
    <dgm:cxn modelId="{697C50A6-333A-4350-8E72-DC43D8BF8682}" type="presParOf" srcId="{1AAF3616-2A35-4B75-B1EC-0211C14EB755}" destId="{971B54C9-76EC-43AE-A6D7-EED30A5D0608}" srcOrd="0" destOrd="0" presId="urn:microsoft.com/office/officeart/2005/8/layout/vList5"/>
    <dgm:cxn modelId="{FE56510E-3729-4162-8BBB-9B2E320EE7A0}" type="presParOf" srcId="{C120A259-CBC3-49AE-864C-008705D5EEA9}" destId="{4B82BA33-4714-4866-93E2-462F79E24301}" srcOrd="7" destOrd="0" presId="urn:microsoft.com/office/officeart/2005/8/layout/vList5"/>
    <dgm:cxn modelId="{37D60385-2AB9-49E0-A40A-B18B8DF65181}" type="presParOf" srcId="{C120A259-CBC3-49AE-864C-008705D5EEA9}" destId="{6725569E-4D6E-4008-BA6D-1BE0EA21CDD6}" srcOrd="8" destOrd="0" presId="urn:microsoft.com/office/officeart/2005/8/layout/vList5"/>
    <dgm:cxn modelId="{E4BACEAD-7B19-420C-9E28-940B04949367}" type="presParOf" srcId="{6725569E-4D6E-4008-BA6D-1BE0EA21CDD6}" destId="{33C5B1A0-47C1-4487-B82C-90720334CFEC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A0090B9-31C0-48CD-B86B-B6CCCCE3177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956FD126-511F-4234-8061-8E5D31E0E4C3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dirty="0">
              <a:latin typeface="Times New Roman" panose="02020603050405020304" pitchFamily="18" charset="0"/>
              <a:cs typeface="Times New Roman" panose="02020603050405020304" pitchFamily="18" charset="0"/>
            </a:rPr>
            <a:t>1950’li yılların ortasından 1960’lı yılların başına kadar olan süreç</a:t>
          </a:r>
          <a:endParaRPr lang="tr-TR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A469AD2-740E-46CE-816B-E8C6F0C14760}" type="parTrans" cxnId="{308C0D6B-D3EF-4D9C-9C99-E353F1276ACA}">
      <dgm:prSet/>
      <dgm:spPr/>
      <dgm:t>
        <a:bodyPr/>
        <a:lstStyle/>
        <a:p>
          <a:endParaRPr lang="tr-TR"/>
        </a:p>
      </dgm:t>
    </dgm:pt>
    <dgm:pt modelId="{65ABC03F-2268-4314-B6E6-60D39F0C3EAF}" type="sibTrans" cxnId="{308C0D6B-D3EF-4D9C-9C99-E353F1276ACA}">
      <dgm:prSet/>
      <dgm:spPr/>
      <dgm:t>
        <a:bodyPr/>
        <a:lstStyle/>
        <a:p>
          <a:endParaRPr lang="tr-TR"/>
        </a:p>
      </dgm:t>
    </dgm:pt>
    <dgm:pt modelId="{052D328A-ED26-4E9E-83D0-19A98C3F2AC8}" type="pres">
      <dgm:prSet presAssocID="{6A0090B9-31C0-48CD-B86B-B6CCCCE3177A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F71F0DC-FBC5-485F-BDDA-808FDF2A72EB}" type="pres">
      <dgm:prSet presAssocID="{956FD126-511F-4234-8061-8E5D31E0E4C3}" presName="node" presStyleLbl="node1" presStyleIdx="0" presStyleCnt="1" custScaleX="11530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08C0D6B-D3EF-4D9C-9C99-E353F1276ACA}" srcId="{6A0090B9-31C0-48CD-B86B-B6CCCCE3177A}" destId="{956FD126-511F-4234-8061-8E5D31E0E4C3}" srcOrd="0" destOrd="0" parTransId="{BA469AD2-740E-46CE-816B-E8C6F0C14760}" sibTransId="{65ABC03F-2268-4314-B6E6-60D39F0C3EAF}"/>
    <dgm:cxn modelId="{A0879001-CCE9-4364-8ED5-F2FB4A442A47}" type="presOf" srcId="{6A0090B9-31C0-48CD-B86B-B6CCCCE3177A}" destId="{052D328A-ED26-4E9E-83D0-19A98C3F2AC8}" srcOrd="0" destOrd="0" presId="urn:microsoft.com/office/officeart/2005/8/layout/process1"/>
    <dgm:cxn modelId="{2EECB828-B0FD-4451-9204-D06CBF7D7B27}" type="presOf" srcId="{956FD126-511F-4234-8061-8E5D31E0E4C3}" destId="{BF71F0DC-FBC5-485F-BDDA-808FDF2A72EB}" srcOrd="0" destOrd="0" presId="urn:microsoft.com/office/officeart/2005/8/layout/process1"/>
    <dgm:cxn modelId="{8DF69906-654D-4D9F-B159-2C9009B0D684}" type="presParOf" srcId="{052D328A-ED26-4E9E-83D0-19A98C3F2AC8}" destId="{BF71F0DC-FBC5-485F-BDDA-808FDF2A72E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FDACFDE-0F09-49B3-AEB1-F62A38CEB26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BA9C3E56-5756-4163-A6EF-9C8BE1431C49}">
      <dgm:prSet/>
      <dgm:spPr/>
      <dgm:t>
        <a:bodyPr/>
        <a:lstStyle/>
        <a:p>
          <a:r>
            <a:rPr lang="tr-TR" b="1" i="0" dirty="0"/>
            <a:t>Yenilikler olgunlaştı; manevra kabiliyeti ve havadan yere taarruz yetenekleri</a:t>
          </a:r>
          <a:endParaRPr lang="tr-TR" dirty="0"/>
        </a:p>
      </dgm:t>
    </dgm:pt>
    <dgm:pt modelId="{B831E590-9CF4-4DE8-9EFE-03EBDB1DA3F8}" type="parTrans" cxnId="{91A014AA-8CD7-42ED-9C3B-43438327D05B}">
      <dgm:prSet/>
      <dgm:spPr/>
      <dgm:t>
        <a:bodyPr/>
        <a:lstStyle/>
        <a:p>
          <a:endParaRPr lang="tr-TR"/>
        </a:p>
      </dgm:t>
    </dgm:pt>
    <dgm:pt modelId="{ADBA96D9-9733-4B4D-A720-EDC506B918A3}" type="sibTrans" cxnId="{91A014AA-8CD7-42ED-9C3B-43438327D05B}">
      <dgm:prSet/>
      <dgm:spPr/>
      <dgm:t>
        <a:bodyPr/>
        <a:lstStyle/>
        <a:p>
          <a:endParaRPr lang="tr-TR"/>
        </a:p>
      </dgm:t>
    </dgm:pt>
    <dgm:pt modelId="{C5CC7FE6-B902-4AA5-93E7-2607DFFBF02C}">
      <dgm:prSet/>
      <dgm:spPr>
        <a:solidFill>
          <a:srgbClr val="00B050"/>
        </a:solidFill>
      </dgm:spPr>
      <dgm:t>
        <a:bodyPr/>
        <a:lstStyle/>
        <a:p>
          <a:r>
            <a:rPr lang="tr-TR" b="1" i="0" dirty="0"/>
            <a:t>Kokpitlerde buharlı göstergelerin yerini analog göstergeler almaya başladı</a:t>
          </a:r>
          <a:endParaRPr lang="tr-TR" dirty="0"/>
        </a:p>
      </dgm:t>
    </dgm:pt>
    <dgm:pt modelId="{577914C0-8EE8-4AE8-8C3B-7D87916A4161}" type="parTrans" cxnId="{E11584C7-E04B-4515-9985-531DD23BA14D}">
      <dgm:prSet/>
      <dgm:spPr/>
      <dgm:t>
        <a:bodyPr/>
        <a:lstStyle/>
        <a:p>
          <a:endParaRPr lang="tr-TR"/>
        </a:p>
      </dgm:t>
    </dgm:pt>
    <dgm:pt modelId="{BF9708E6-7077-4BD6-B3A8-9E30E92768D3}" type="sibTrans" cxnId="{E11584C7-E04B-4515-9985-531DD23BA14D}">
      <dgm:prSet/>
      <dgm:spPr/>
      <dgm:t>
        <a:bodyPr/>
        <a:lstStyle/>
        <a:p>
          <a:endParaRPr lang="tr-TR"/>
        </a:p>
      </dgm:t>
    </dgm:pt>
    <dgm:pt modelId="{9A8760EA-6DB3-45F9-A174-F672AFFC00BE}">
      <dgm:prSet/>
      <dgm:spPr/>
      <dgm:t>
        <a:bodyPr/>
        <a:lstStyle/>
        <a:p>
          <a:r>
            <a:rPr lang="tr-TR" b="1" i="0" dirty="0"/>
            <a:t>Dikey/kısa kalkış ve iniş amaçlı teknolojiler kullanılmaya başlanmıştır.</a:t>
          </a:r>
          <a:endParaRPr lang="tr-TR" dirty="0"/>
        </a:p>
      </dgm:t>
    </dgm:pt>
    <dgm:pt modelId="{0E2C469C-F5B6-4466-8AB3-C50B72FB4DEF}" type="parTrans" cxnId="{F531CF9E-28DE-43A7-AA8C-AB595A6965CA}">
      <dgm:prSet/>
      <dgm:spPr/>
      <dgm:t>
        <a:bodyPr/>
        <a:lstStyle/>
        <a:p>
          <a:endParaRPr lang="tr-TR"/>
        </a:p>
      </dgm:t>
    </dgm:pt>
    <dgm:pt modelId="{49B27A39-996F-4C2B-ABF3-1C2567533801}" type="sibTrans" cxnId="{F531CF9E-28DE-43A7-AA8C-AB595A6965CA}">
      <dgm:prSet/>
      <dgm:spPr/>
      <dgm:t>
        <a:bodyPr/>
        <a:lstStyle/>
        <a:p>
          <a:endParaRPr lang="tr-TR"/>
        </a:p>
      </dgm:t>
    </dgm:pt>
    <dgm:pt modelId="{76BB702A-528E-4AB6-9511-F8A241984FA9}">
      <dgm:prSet/>
      <dgm:spPr>
        <a:solidFill>
          <a:srgbClr val="C00000"/>
        </a:solidFill>
      </dgm:spPr>
      <dgm:t>
        <a:bodyPr/>
        <a:lstStyle/>
        <a:p>
          <a:pPr>
            <a:buClr>
              <a:srgbClr val="17406D">
                <a:lumMod val="40000"/>
                <a:lumOff val="60000"/>
              </a:srgbClr>
            </a:buClr>
            <a:buSzPct val="80000"/>
          </a:pPr>
          <a:r>
            <a:rPr lang="tr-TR" b="1" dirty="0">
              <a:solidFill>
                <a:prstClr val="white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1960-1970 süreçte geliştirilen jet uçakları</a:t>
          </a:r>
        </a:p>
      </dgm:t>
    </dgm:pt>
    <dgm:pt modelId="{399AE288-A67C-4D09-8AA3-8E7429254695}" type="parTrans" cxnId="{C4A3110B-0517-4289-B0D6-A6B7530C22A6}">
      <dgm:prSet/>
      <dgm:spPr/>
      <dgm:t>
        <a:bodyPr/>
        <a:lstStyle/>
        <a:p>
          <a:endParaRPr lang="tr-TR"/>
        </a:p>
      </dgm:t>
    </dgm:pt>
    <dgm:pt modelId="{929FC6DF-E657-403D-87C1-B6BC822BD46C}" type="sibTrans" cxnId="{C4A3110B-0517-4289-B0D6-A6B7530C22A6}">
      <dgm:prSet/>
      <dgm:spPr/>
      <dgm:t>
        <a:bodyPr/>
        <a:lstStyle/>
        <a:p>
          <a:endParaRPr lang="tr-TR"/>
        </a:p>
      </dgm:t>
    </dgm:pt>
    <dgm:pt modelId="{DEA3AE84-1D9B-4CCC-840E-A5A79999FA21}" type="pres">
      <dgm:prSet presAssocID="{6FDACFDE-0F09-49B3-AEB1-F62A38CEB26B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EBD3C39-31B5-4CAF-A6C7-6F53BA0B8C3C}" type="pres">
      <dgm:prSet presAssocID="{BA9C3E56-5756-4163-A6EF-9C8BE1431C49}" presName="parentText" presStyleLbl="node1" presStyleIdx="0" presStyleCnt="4" custLinFactY="91031" custLinFactNeighborY="1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47CED0-AD68-4FC0-B1B4-8AB18B4315EC}" type="pres">
      <dgm:prSet presAssocID="{ADBA96D9-9733-4B4D-A720-EDC506B918A3}" presName="spacer" presStyleCnt="0"/>
      <dgm:spPr/>
    </dgm:pt>
    <dgm:pt modelId="{B26C9BD7-E64F-48E8-B0B2-6253C6BE908E}" type="pres">
      <dgm:prSet presAssocID="{C5CC7FE6-B902-4AA5-93E7-2607DFFBF02C}" presName="parentText" presStyleLbl="node1" presStyleIdx="1" presStyleCnt="4" custLinFactY="100000" custLinFactNeighborY="184957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7EDD73D-BE50-47E5-988E-8649AEA7F2B6}" type="pres">
      <dgm:prSet presAssocID="{BF9708E6-7077-4BD6-B3A8-9E30E92768D3}" presName="spacer" presStyleCnt="0"/>
      <dgm:spPr/>
    </dgm:pt>
    <dgm:pt modelId="{E7B8AE58-EF32-484A-B019-7F7FD8F684DF}" type="pres">
      <dgm:prSet presAssocID="{9A8760EA-6DB3-45F9-A174-F672AFFC00BE}" presName="parentText" presStyleLbl="node1" presStyleIdx="2" presStyleCnt="4" custLinFactY="112263" custLinFactNeighborX="-991" custLinFactNeighborY="2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0A7C08-2724-4F7C-BEB9-B8217697159C}" type="pres">
      <dgm:prSet presAssocID="{49B27A39-996F-4C2B-ABF3-1C2567533801}" presName="spacer" presStyleCnt="0"/>
      <dgm:spPr/>
    </dgm:pt>
    <dgm:pt modelId="{E7F0BDE8-E99A-4070-B751-B133CADAE0D7}" type="pres">
      <dgm:prSet presAssocID="{76BB702A-528E-4AB6-9511-F8A241984FA9}" presName="parentText" presStyleLbl="node1" presStyleIdx="3" presStyleCnt="4" custLinFactY="-315136" custLinFactNeighborY="-4000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153921A-7281-44E0-BE19-FF5E8DF8FCB1}" type="presOf" srcId="{76BB702A-528E-4AB6-9511-F8A241984FA9}" destId="{E7F0BDE8-E99A-4070-B751-B133CADAE0D7}" srcOrd="0" destOrd="0" presId="urn:microsoft.com/office/officeart/2005/8/layout/vList2"/>
    <dgm:cxn modelId="{C4A3110B-0517-4289-B0D6-A6B7530C22A6}" srcId="{6FDACFDE-0F09-49B3-AEB1-F62A38CEB26B}" destId="{76BB702A-528E-4AB6-9511-F8A241984FA9}" srcOrd="3" destOrd="0" parTransId="{399AE288-A67C-4D09-8AA3-8E7429254695}" sibTransId="{929FC6DF-E657-403D-87C1-B6BC822BD46C}"/>
    <dgm:cxn modelId="{7B2BA5FF-9D0D-422B-A70C-939B6F9012A1}" type="presOf" srcId="{BA9C3E56-5756-4163-A6EF-9C8BE1431C49}" destId="{EEBD3C39-31B5-4CAF-A6C7-6F53BA0B8C3C}" srcOrd="0" destOrd="0" presId="urn:microsoft.com/office/officeart/2005/8/layout/vList2"/>
    <dgm:cxn modelId="{91A014AA-8CD7-42ED-9C3B-43438327D05B}" srcId="{6FDACFDE-0F09-49B3-AEB1-F62A38CEB26B}" destId="{BA9C3E56-5756-4163-A6EF-9C8BE1431C49}" srcOrd="0" destOrd="0" parTransId="{B831E590-9CF4-4DE8-9EFE-03EBDB1DA3F8}" sibTransId="{ADBA96D9-9733-4B4D-A720-EDC506B918A3}"/>
    <dgm:cxn modelId="{E11584C7-E04B-4515-9985-531DD23BA14D}" srcId="{6FDACFDE-0F09-49B3-AEB1-F62A38CEB26B}" destId="{C5CC7FE6-B902-4AA5-93E7-2607DFFBF02C}" srcOrd="1" destOrd="0" parTransId="{577914C0-8EE8-4AE8-8C3B-7D87916A4161}" sibTransId="{BF9708E6-7077-4BD6-B3A8-9E30E92768D3}"/>
    <dgm:cxn modelId="{39F07976-3E58-4F53-B480-238FA16A35B0}" type="presOf" srcId="{9A8760EA-6DB3-45F9-A174-F672AFFC00BE}" destId="{E7B8AE58-EF32-484A-B019-7F7FD8F684DF}" srcOrd="0" destOrd="0" presId="urn:microsoft.com/office/officeart/2005/8/layout/vList2"/>
    <dgm:cxn modelId="{3717358E-9792-448D-8EBB-37CF1115E6E3}" type="presOf" srcId="{6FDACFDE-0F09-49B3-AEB1-F62A38CEB26B}" destId="{DEA3AE84-1D9B-4CCC-840E-A5A79999FA21}" srcOrd="0" destOrd="0" presId="urn:microsoft.com/office/officeart/2005/8/layout/vList2"/>
    <dgm:cxn modelId="{4C2351C9-BFB2-405C-BB00-5BE1AD25BF95}" type="presOf" srcId="{C5CC7FE6-B902-4AA5-93E7-2607DFFBF02C}" destId="{B26C9BD7-E64F-48E8-B0B2-6253C6BE908E}" srcOrd="0" destOrd="0" presId="urn:microsoft.com/office/officeart/2005/8/layout/vList2"/>
    <dgm:cxn modelId="{F531CF9E-28DE-43A7-AA8C-AB595A6965CA}" srcId="{6FDACFDE-0F09-49B3-AEB1-F62A38CEB26B}" destId="{9A8760EA-6DB3-45F9-A174-F672AFFC00BE}" srcOrd="2" destOrd="0" parTransId="{0E2C469C-F5B6-4466-8AB3-C50B72FB4DEF}" sibTransId="{49B27A39-996F-4C2B-ABF3-1C2567533801}"/>
    <dgm:cxn modelId="{641EDBB9-833D-494A-9EA8-8CC51392C45B}" type="presParOf" srcId="{DEA3AE84-1D9B-4CCC-840E-A5A79999FA21}" destId="{EEBD3C39-31B5-4CAF-A6C7-6F53BA0B8C3C}" srcOrd="0" destOrd="0" presId="urn:microsoft.com/office/officeart/2005/8/layout/vList2"/>
    <dgm:cxn modelId="{FC34C7BC-78AD-470F-A1D1-7CD9D50EFA33}" type="presParOf" srcId="{DEA3AE84-1D9B-4CCC-840E-A5A79999FA21}" destId="{8147CED0-AD68-4FC0-B1B4-8AB18B4315EC}" srcOrd="1" destOrd="0" presId="urn:microsoft.com/office/officeart/2005/8/layout/vList2"/>
    <dgm:cxn modelId="{C1F3A906-8C19-48ED-B2ED-47276C4FCCF0}" type="presParOf" srcId="{DEA3AE84-1D9B-4CCC-840E-A5A79999FA21}" destId="{B26C9BD7-E64F-48E8-B0B2-6253C6BE908E}" srcOrd="2" destOrd="0" presId="urn:microsoft.com/office/officeart/2005/8/layout/vList2"/>
    <dgm:cxn modelId="{F4802011-9481-4075-9D25-7C816B66BD5B}" type="presParOf" srcId="{DEA3AE84-1D9B-4CCC-840E-A5A79999FA21}" destId="{57EDD73D-BE50-47E5-988E-8649AEA7F2B6}" srcOrd="3" destOrd="0" presId="urn:microsoft.com/office/officeart/2005/8/layout/vList2"/>
    <dgm:cxn modelId="{90DF20A1-52C7-4367-AA0B-A017FC12F33D}" type="presParOf" srcId="{DEA3AE84-1D9B-4CCC-840E-A5A79999FA21}" destId="{E7B8AE58-EF32-484A-B019-7F7FD8F684DF}" srcOrd="4" destOrd="0" presId="urn:microsoft.com/office/officeart/2005/8/layout/vList2"/>
    <dgm:cxn modelId="{ACE2225D-B86A-4962-A64A-000C92959C28}" type="presParOf" srcId="{DEA3AE84-1D9B-4CCC-840E-A5A79999FA21}" destId="{870A7C08-2724-4F7C-BEB9-B8217697159C}" srcOrd="5" destOrd="0" presId="urn:microsoft.com/office/officeart/2005/8/layout/vList2"/>
    <dgm:cxn modelId="{2DC1B21F-11DB-4F5D-8710-9BFDCDCD4485}" type="presParOf" srcId="{DEA3AE84-1D9B-4CCC-840E-A5A79999FA21}" destId="{E7F0BDE8-E99A-4070-B751-B133CADAE0D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4F867B9-B744-4ED3-84DE-DFE0190B2432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844D4425-F853-42CA-A451-3920386C2531}">
      <dgm:prSet custT="1"/>
      <dgm:spPr>
        <a:solidFill>
          <a:srgbClr val="C00000"/>
        </a:solidFill>
      </dgm:spPr>
      <dgm:t>
        <a:bodyPr/>
        <a:lstStyle/>
        <a:p>
          <a:r>
            <a:rPr lang="tr-TR" sz="2400" b="1" dirty="0"/>
            <a:t>Fransız yapımı Mirage III; Sovyet yapımı Mig-23; Amerikan yapımı F-4</a:t>
          </a:r>
        </a:p>
      </dgm:t>
    </dgm:pt>
    <dgm:pt modelId="{F436AC43-8651-40EB-9F0D-F8DFEE116EEE}" type="parTrans" cxnId="{2C74FDD0-9206-477E-99CB-298AA603EF65}">
      <dgm:prSet/>
      <dgm:spPr/>
      <dgm:t>
        <a:bodyPr/>
        <a:lstStyle/>
        <a:p>
          <a:endParaRPr lang="tr-TR"/>
        </a:p>
      </dgm:t>
    </dgm:pt>
    <dgm:pt modelId="{BFC5B08A-823D-4F36-8162-688D1762C453}" type="sibTrans" cxnId="{2C74FDD0-9206-477E-99CB-298AA603EF65}">
      <dgm:prSet/>
      <dgm:spPr/>
      <dgm:t>
        <a:bodyPr/>
        <a:lstStyle/>
        <a:p>
          <a:endParaRPr lang="tr-TR"/>
        </a:p>
      </dgm:t>
    </dgm:pt>
    <dgm:pt modelId="{E886CFE2-4753-4B6B-8A2C-2E72DB608702}" type="pres">
      <dgm:prSet presAssocID="{74F867B9-B744-4ED3-84DE-DFE0190B2432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2652C508-C4AD-4CA0-B924-BFCCA6CF3F5B}" type="pres">
      <dgm:prSet presAssocID="{844D4425-F853-42CA-A451-3920386C2531}" presName="horFlow" presStyleCnt="0"/>
      <dgm:spPr/>
    </dgm:pt>
    <dgm:pt modelId="{22D8A24D-738F-4AB1-AAE0-E1BCBD3A543C}" type="pres">
      <dgm:prSet presAssocID="{844D4425-F853-42CA-A451-3920386C2531}" presName="bigChev" presStyleLbl="node1" presStyleIdx="0" presStyleCnt="1" custFlipHor="1" custScaleX="137493"/>
      <dgm:spPr/>
      <dgm:t>
        <a:bodyPr/>
        <a:lstStyle/>
        <a:p>
          <a:endParaRPr lang="en-US"/>
        </a:p>
      </dgm:t>
    </dgm:pt>
  </dgm:ptLst>
  <dgm:cxnLst>
    <dgm:cxn modelId="{46D2C943-626E-4297-9B25-F12548986ABF}" type="presOf" srcId="{844D4425-F853-42CA-A451-3920386C2531}" destId="{22D8A24D-738F-4AB1-AAE0-E1BCBD3A543C}" srcOrd="0" destOrd="0" presId="urn:microsoft.com/office/officeart/2005/8/layout/lProcess3"/>
    <dgm:cxn modelId="{D6870E48-514C-490A-89A3-A2C5C5B2CBE5}" type="presOf" srcId="{74F867B9-B744-4ED3-84DE-DFE0190B2432}" destId="{E886CFE2-4753-4B6B-8A2C-2E72DB608702}" srcOrd="0" destOrd="0" presId="urn:microsoft.com/office/officeart/2005/8/layout/lProcess3"/>
    <dgm:cxn modelId="{2C74FDD0-9206-477E-99CB-298AA603EF65}" srcId="{74F867B9-B744-4ED3-84DE-DFE0190B2432}" destId="{844D4425-F853-42CA-A451-3920386C2531}" srcOrd="0" destOrd="0" parTransId="{F436AC43-8651-40EB-9F0D-F8DFEE116EEE}" sibTransId="{BFC5B08A-823D-4F36-8162-688D1762C453}"/>
    <dgm:cxn modelId="{19A70EEE-BC47-412C-B4D6-DBB7B050EFD6}" type="presParOf" srcId="{E886CFE2-4753-4B6B-8A2C-2E72DB608702}" destId="{2652C508-C4AD-4CA0-B924-BFCCA6CF3F5B}" srcOrd="0" destOrd="0" presId="urn:microsoft.com/office/officeart/2005/8/layout/lProcess3"/>
    <dgm:cxn modelId="{BE854032-175D-42AF-8C75-96F70F696D5E}" type="presParOf" srcId="{2652C508-C4AD-4CA0-B924-BFCCA6CF3F5B}" destId="{22D8A24D-738F-4AB1-AAE0-E1BCBD3A543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8C1CB11-0FF2-4793-A639-DB8235462C82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123DF397-1E04-43E0-8B88-8085118A9152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1970-1980’li yıllarında geliştirilen jet uçakları</a:t>
          </a:r>
          <a:endParaRPr lang="tr-TR" sz="2000" dirty="0"/>
        </a:p>
      </dgm:t>
    </dgm:pt>
    <dgm:pt modelId="{8A1211B1-22DD-4B2B-A21D-C4ABDD5D6A17}" type="parTrans" cxnId="{B24031D3-104E-437C-BEFF-D18FACC03C23}">
      <dgm:prSet/>
      <dgm:spPr/>
      <dgm:t>
        <a:bodyPr/>
        <a:lstStyle/>
        <a:p>
          <a:endParaRPr lang="tr-TR"/>
        </a:p>
      </dgm:t>
    </dgm:pt>
    <dgm:pt modelId="{355DBFEB-1DE4-4468-8681-236186EEAA6B}" type="sibTrans" cxnId="{B24031D3-104E-437C-BEFF-D18FACC03C23}">
      <dgm:prSet/>
      <dgm:spPr/>
      <dgm:t>
        <a:bodyPr/>
        <a:lstStyle/>
        <a:p>
          <a:endParaRPr lang="tr-TR"/>
        </a:p>
      </dgm:t>
    </dgm:pt>
    <dgm:pt modelId="{E5226124-EFEE-4EE1-B952-137CA20463DB}">
      <dgm:prSet custT="1"/>
      <dgm:spPr>
        <a:solidFill>
          <a:schemeClr val="accent1"/>
        </a:solidFill>
      </dgm:spPr>
      <dgm:t>
        <a:bodyPr/>
        <a:lstStyle/>
        <a:p>
          <a:r>
            <a:rPr lang="tr-TR" sz="2000" b="1" i="0" dirty="0"/>
            <a:t>Çoklu rollerde kullanılacak şekilde geliştirildiler; karmaşık aviyonik sistemler ve silahlar</a:t>
          </a:r>
          <a:endParaRPr lang="tr-TR" sz="2000" dirty="0"/>
        </a:p>
      </dgm:t>
    </dgm:pt>
    <dgm:pt modelId="{A643E8CA-DC4B-46B5-8C59-BA70158F2F2F}" type="parTrans" cxnId="{D3246C1A-5FB5-48D7-98E5-DF03AF0EA514}">
      <dgm:prSet/>
      <dgm:spPr/>
      <dgm:t>
        <a:bodyPr/>
        <a:lstStyle/>
        <a:p>
          <a:endParaRPr lang="tr-TR"/>
        </a:p>
      </dgm:t>
    </dgm:pt>
    <dgm:pt modelId="{E910386E-C795-48CD-B958-48031B531FD1}" type="sibTrans" cxnId="{D3246C1A-5FB5-48D7-98E5-DF03AF0EA514}">
      <dgm:prSet/>
      <dgm:spPr/>
      <dgm:t>
        <a:bodyPr/>
        <a:lstStyle/>
        <a:p>
          <a:endParaRPr lang="tr-TR"/>
        </a:p>
      </dgm:t>
    </dgm:pt>
    <dgm:pt modelId="{22CA7B6C-6AB3-49AA-8D4D-5072BC23CBF4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/>
            <a:t>Uçuş kontrol sistemleri sayesinde, çok etkin bir manevra kabiliyeti</a:t>
          </a:r>
          <a:endParaRPr lang="tr-TR" sz="2000" dirty="0"/>
        </a:p>
      </dgm:t>
    </dgm:pt>
    <dgm:pt modelId="{722866CF-0EA1-409A-ACD4-066F8B32741F}" type="parTrans" cxnId="{E66A3C71-3158-4924-BDE9-89CB01D6E85C}">
      <dgm:prSet/>
      <dgm:spPr/>
      <dgm:t>
        <a:bodyPr/>
        <a:lstStyle/>
        <a:p>
          <a:endParaRPr lang="tr-TR"/>
        </a:p>
      </dgm:t>
    </dgm:pt>
    <dgm:pt modelId="{0519893B-3126-4C1D-9AC2-6CD9F95EB1DD}" type="sibTrans" cxnId="{E66A3C71-3158-4924-BDE9-89CB01D6E85C}">
      <dgm:prSet/>
      <dgm:spPr/>
      <dgm:t>
        <a:bodyPr/>
        <a:lstStyle/>
        <a:p>
          <a:endParaRPr lang="tr-TR"/>
        </a:p>
      </dgm:t>
    </dgm:pt>
    <dgm:pt modelId="{99D3A59A-ECAC-47BD-878F-D8BCE8E2BAFC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Analog aviyonik sistemler ise bu dönemde yerini artık dijital aviyonik sistemlere bıraktı</a:t>
          </a:r>
          <a:endParaRPr lang="tr-TR" sz="2000" dirty="0"/>
        </a:p>
      </dgm:t>
    </dgm:pt>
    <dgm:pt modelId="{5CDB9EAB-BE0A-424F-90B4-3061A33C0E90}" type="parTrans" cxnId="{F83EDFC5-7E85-4D49-BCDD-952604EB81E5}">
      <dgm:prSet/>
      <dgm:spPr/>
      <dgm:t>
        <a:bodyPr/>
        <a:lstStyle/>
        <a:p>
          <a:endParaRPr lang="tr-TR"/>
        </a:p>
      </dgm:t>
    </dgm:pt>
    <dgm:pt modelId="{FCCBC4BA-17E9-4DB5-B3FB-F5E3937B3520}" type="sibTrans" cxnId="{F83EDFC5-7E85-4D49-BCDD-952604EB81E5}">
      <dgm:prSet/>
      <dgm:spPr/>
      <dgm:t>
        <a:bodyPr/>
        <a:lstStyle/>
        <a:p>
          <a:endParaRPr lang="tr-TR"/>
        </a:p>
      </dgm:t>
    </dgm:pt>
    <dgm:pt modelId="{46638A92-EC05-4538-B6C9-98EA1A56B33E}">
      <dgm:prSet/>
      <dgm:spPr/>
      <dgm:t>
        <a:bodyPr/>
        <a:lstStyle/>
        <a:p>
          <a:endParaRPr lang="tr-TR"/>
        </a:p>
      </dgm:t>
    </dgm:pt>
    <dgm:pt modelId="{B259A9CC-780B-4BF9-B9B4-FA1CCF2B3C27}" type="parTrans" cxnId="{A53FF1B4-9D6C-4ADE-8B8E-7232FBB012CF}">
      <dgm:prSet/>
      <dgm:spPr/>
      <dgm:t>
        <a:bodyPr/>
        <a:lstStyle/>
        <a:p>
          <a:endParaRPr lang="tr-TR"/>
        </a:p>
      </dgm:t>
    </dgm:pt>
    <dgm:pt modelId="{8362F217-4247-4FE6-9FDB-8EE61B3B3A9A}" type="sibTrans" cxnId="{A53FF1B4-9D6C-4ADE-8B8E-7232FBB012CF}">
      <dgm:prSet/>
      <dgm:spPr/>
      <dgm:t>
        <a:bodyPr/>
        <a:lstStyle/>
        <a:p>
          <a:endParaRPr lang="tr-TR"/>
        </a:p>
      </dgm:t>
    </dgm:pt>
    <dgm:pt modelId="{8AE99051-C39D-4394-B14D-B589A525ACEF}" type="pres">
      <dgm:prSet presAssocID="{78C1CB11-0FF2-4793-A639-DB8235462C82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431790E-FF84-404B-806F-3D3E4B5CA81E}" type="pres">
      <dgm:prSet presAssocID="{78C1CB11-0FF2-4793-A639-DB8235462C82}" presName="diamond" presStyleLbl="bgShp" presStyleIdx="0" presStyleCnt="1" custScaleX="207625"/>
      <dgm:spPr/>
    </dgm:pt>
    <dgm:pt modelId="{E6D442DE-7AD8-49CA-BD38-B640F6BC6B2D}" type="pres">
      <dgm:prSet presAssocID="{78C1CB11-0FF2-4793-A639-DB8235462C82}" presName="quad1" presStyleLbl="node1" presStyleIdx="0" presStyleCnt="4" custScaleX="341088" custScaleY="96053" custLinFactX="-32975" custLinFactNeighborX="-100000" custLinFactNeighborY="-924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BB5B7C-9A6F-4B13-B7D7-39B175C594FB}" type="pres">
      <dgm:prSet presAssocID="{78C1CB11-0FF2-4793-A639-DB8235462C82}" presName="quad2" presStyleLbl="node1" presStyleIdx="1" presStyleCnt="4" custScaleX="361292" custScaleY="97357" custLinFactX="28023" custLinFactNeighborX="100000" custLinFactNeighborY="-924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A3108F-7D2C-49B4-94CD-9B8D301CF021}" type="pres">
      <dgm:prSet presAssocID="{78C1CB11-0FF2-4793-A639-DB8235462C82}" presName="quad3" presStyleLbl="node1" presStyleIdx="2" presStyleCnt="4" custScaleX="330992" custLinFactX="-28198" custLinFactNeighborX="-100000" custLinFactNeighborY="-98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39E8743-A2D1-4049-B2A2-C12645169ABA}" type="pres">
      <dgm:prSet presAssocID="{78C1CB11-0FF2-4793-A639-DB8235462C82}" presName="quad4" presStyleLbl="node1" presStyleIdx="3" presStyleCnt="4" custScaleX="347897" custScaleY="93690" custLinFactX="28023" custLinFactNeighborX="100000" custLinFactNeighborY="-65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B3E497B-FF32-470B-A711-BFDB98480E9A}" type="presOf" srcId="{22CA7B6C-6AB3-49AA-8D4D-5072BC23CBF4}" destId="{DAA3108F-7D2C-49B4-94CD-9B8D301CF021}" srcOrd="0" destOrd="0" presId="urn:microsoft.com/office/officeart/2005/8/layout/matrix3"/>
    <dgm:cxn modelId="{303B0371-B525-4630-9768-D103FD144FFE}" type="presOf" srcId="{99D3A59A-ECAC-47BD-878F-D8BCE8E2BAFC}" destId="{439E8743-A2D1-4049-B2A2-C12645169ABA}" srcOrd="0" destOrd="0" presId="urn:microsoft.com/office/officeart/2005/8/layout/matrix3"/>
    <dgm:cxn modelId="{ACE6780A-AFC7-4D51-8477-CE090A8F6595}" type="presOf" srcId="{78C1CB11-0FF2-4793-A639-DB8235462C82}" destId="{8AE99051-C39D-4394-B14D-B589A525ACEF}" srcOrd="0" destOrd="0" presId="urn:microsoft.com/office/officeart/2005/8/layout/matrix3"/>
    <dgm:cxn modelId="{E66A3C71-3158-4924-BDE9-89CB01D6E85C}" srcId="{78C1CB11-0FF2-4793-A639-DB8235462C82}" destId="{22CA7B6C-6AB3-49AA-8D4D-5072BC23CBF4}" srcOrd="2" destOrd="0" parTransId="{722866CF-0EA1-409A-ACD4-066F8B32741F}" sibTransId="{0519893B-3126-4C1D-9AC2-6CD9F95EB1DD}"/>
    <dgm:cxn modelId="{A53FF1B4-9D6C-4ADE-8B8E-7232FBB012CF}" srcId="{78C1CB11-0FF2-4793-A639-DB8235462C82}" destId="{46638A92-EC05-4538-B6C9-98EA1A56B33E}" srcOrd="4" destOrd="0" parTransId="{B259A9CC-780B-4BF9-B9B4-FA1CCF2B3C27}" sibTransId="{8362F217-4247-4FE6-9FDB-8EE61B3B3A9A}"/>
    <dgm:cxn modelId="{B24031D3-104E-437C-BEFF-D18FACC03C23}" srcId="{78C1CB11-0FF2-4793-A639-DB8235462C82}" destId="{123DF397-1E04-43E0-8B88-8085118A9152}" srcOrd="0" destOrd="0" parTransId="{8A1211B1-22DD-4B2B-A21D-C4ABDD5D6A17}" sibTransId="{355DBFEB-1DE4-4468-8681-236186EEAA6B}"/>
    <dgm:cxn modelId="{C2D4750B-47A6-42A3-A0FC-703353F881CD}" type="presOf" srcId="{E5226124-EFEE-4EE1-B952-137CA20463DB}" destId="{60BB5B7C-9A6F-4B13-B7D7-39B175C594FB}" srcOrd="0" destOrd="0" presId="urn:microsoft.com/office/officeart/2005/8/layout/matrix3"/>
    <dgm:cxn modelId="{4EFE45AC-0546-440E-91B5-EE721C5CE6A8}" type="presOf" srcId="{123DF397-1E04-43E0-8B88-8085118A9152}" destId="{E6D442DE-7AD8-49CA-BD38-B640F6BC6B2D}" srcOrd="0" destOrd="0" presId="urn:microsoft.com/office/officeart/2005/8/layout/matrix3"/>
    <dgm:cxn modelId="{F83EDFC5-7E85-4D49-BCDD-952604EB81E5}" srcId="{78C1CB11-0FF2-4793-A639-DB8235462C82}" destId="{99D3A59A-ECAC-47BD-878F-D8BCE8E2BAFC}" srcOrd="3" destOrd="0" parTransId="{5CDB9EAB-BE0A-424F-90B4-3061A33C0E90}" sibTransId="{FCCBC4BA-17E9-4DB5-B3FB-F5E3937B3520}"/>
    <dgm:cxn modelId="{D3246C1A-5FB5-48D7-98E5-DF03AF0EA514}" srcId="{78C1CB11-0FF2-4793-A639-DB8235462C82}" destId="{E5226124-EFEE-4EE1-B952-137CA20463DB}" srcOrd="1" destOrd="0" parTransId="{A643E8CA-DC4B-46B5-8C59-BA70158F2F2F}" sibTransId="{E910386E-C795-48CD-B958-48031B531FD1}"/>
    <dgm:cxn modelId="{8268E5BC-BAA5-4053-9002-277D219EC7D4}" type="presParOf" srcId="{8AE99051-C39D-4394-B14D-B589A525ACEF}" destId="{E431790E-FF84-404B-806F-3D3E4B5CA81E}" srcOrd="0" destOrd="0" presId="urn:microsoft.com/office/officeart/2005/8/layout/matrix3"/>
    <dgm:cxn modelId="{4A0F420F-89B8-47A0-9D5D-884A1CB96047}" type="presParOf" srcId="{8AE99051-C39D-4394-B14D-B589A525ACEF}" destId="{E6D442DE-7AD8-49CA-BD38-B640F6BC6B2D}" srcOrd="1" destOrd="0" presId="urn:microsoft.com/office/officeart/2005/8/layout/matrix3"/>
    <dgm:cxn modelId="{48CE5CA0-7473-4683-B7AB-718E5E000620}" type="presParOf" srcId="{8AE99051-C39D-4394-B14D-B589A525ACEF}" destId="{60BB5B7C-9A6F-4B13-B7D7-39B175C594FB}" srcOrd="2" destOrd="0" presId="urn:microsoft.com/office/officeart/2005/8/layout/matrix3"/>
    <dgm:cxn modelId="{F8A2ACBE-A860-4A01-9336-8C9AF73DFBED}" type="presParOf" srcId="{8AE99051-C39D-4394-B14D-B589A525ACEF}" destId="{DAA3108F-7D2C-49B4-94CD-9B8D301CF021}" srcOrd="3" destOrd="0" presId="urn:microsoft.com/office/officeart/2005/8/layout/matrix3"/>
    <dgm:cxn modelId="{292F2F79-73C4-4AE9-81FD-8DB5893BDF44}" type="presParOf" srcId="{8AE99051-C39D-4394-B14D-B589A525ACEF}" destId="{439E8743-A2D1-4049-B2A2-C12645169AB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E1DAFDF-8809-4ED2-B1D2-092D54CC65BA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C7B028FE-9625-46C6-A4E3-60644EF80EE3}">
      <dgm:prSet custT="1"/>
      <dgm:spPr/>
      <dgm:t>
        <a:bodyPr/>
        <a:lstStyle/>
        <a:p>
          <a:r>
            <a:rPr lang="tr-TR" sz="2000" dirty="0"/>
            <a:t>Fransız yapımı Mirage 2000; Sovyet yapımı Mig-29, Su-27; Amerikan yapımı F-16 jet</a:t>
          </a:r>
        </a:p>
      </dgm:t>
    </dgm:pt>
    <dgm:pt modelId="{DA9B5FEE-7C24-400C-B780-C65292C29FA2}" type="parTrans" cxnId="{F0D8B441-982A-4C67-97ED-516C832A54E4}">
      <dgm:prSet/>
      <dgm:spPr/>
      <dgm:t>
        <a:bodyPr/>
        <a:lstStyle/>
        <a:p>
          <a:endParaRPr lang="tr-TR"/>
        </a:p>
      </dgm:t>
    </dgm:pt>
    <dgm:pt modelId="{2903B528-3E71-4375-94C1-BC3A24F4DF3D}" type="sibTrans" cxnId="{F0D8B441-982A-4C67-97ED-516C832A54E4}">
      <dgm:prSet/>
      <dgm:spPr/>
      <dgm:t>
        <a:bodyPr/>
        <a:lstStyle/>
        <a:p>
          <a:endParaRPr lang="tr-TR"/>
        </a:p>
      </dgm:t>
    </dgm:pt>
    <dgm:pt modelId="{0AE69020-168F-4F5B-A276-F19AA6A3796F}" type="pres">
      <dgm:prSet presAssocID="{DE1DAFDF-8809-4ED2-B1D2-092D54CC65BA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9C61C0C-E775-4BFD-AA89-91F28CE92C7E}" type="pres">
      <dgm:prSet presAssocID="{DE1DAFDF-8809-4ED2-B1D2-092D54CC65BA}" presName="arrow" presStyleLbl="bgShp" presStyleIdx="0" presStyleCnt="1" custScaleX="117647"/>
      <dgm:spPr/>
    </dgm:pt>
    <dgm:pt modelId="{B661B1C1-99A9-42A2-9862-5775853A5CE4}" type="pres">
      <dgm:prSet presAssocID="{DE1DAFDF-8809-4ED2-B1D2-092D54CC65BA}" presName="linearProcess" presStyleCnt="0"/>
      <dgm:spPr/>
    </dgm:pt>
    <dgm:pt modelId="{BDD5C81D-C662-4A13-8FC2-E2D675AB36E6}" type="pres">
      <dgm:prSet presAssocID="{C7B028FE-9625-46C6-A4E3-60644EF80EE3}" presName="textNode" presStyleLbl="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0D8B441-982A-4C67-97ED-516C832A54E4}" srcId="{DE1DAFDF-8809-4ED2-B1D2-092D54CC65BA}" destId="{C7B028FE-9625-46C6-A4E3-60644EF80EE3}" srcOrd="0" destOrd="0" parTransId="{DA9B5FEE-7C24-400C-B780-C65292C29FA2}" sibTransId="{2903B528-3E71-4375-94C1-BC3A24F4DF3D}"/>
    <dgm:cxn modelId="{1C9060F2-AABC-40D4-A022-3CE896C49193}" type="presOf" srcId="{C7B028FE-9625-46C6-A4E3-60644EF80EE3}" destId="{BDD5C81D-C662-4A13-8FC2-E2D675AB36E6}" srcOrd="0" destOrd="0" presId="urn:microsoft.com/office/officeart/2005/8/layout/hProcess9"/>
    <dgm:cxn modelId="{0B6454C1-0373-403B-9FCC-C2B1A582122F}" type="presOf" srcId="{DE1DAFDF-8809-4ED2-B1D2-092D54CC65BA}" destId="{0AE69020-168F-4F5B-A276-F19AA6A3796F}" srcOrd="0" destOrd="0" presId="urn:microsoft.com/office/officeart/2005/8/layout/hProcess9"/>
    <dgm:cxn modelId="{0B38F530-0F1E-451C-847E-CADFE6418D54}" type="presParOf" srcId="{0AE69020-168F-4F5B-A276-F19AA6A3796F}" destId="{E9C61C0C-E775-4BFD-AA89-91F28CE92C7E}" srcOrd="0" destOrd="0" presId="urn:microsoft.com/office/officeart/2005/8/layout/hProcess9"/>
    <dgm:cxn modelId="{5F23376D-3E01-428A-9E89-C6B31BC5F9F8}" type="presParOf" srcId="{0AE69020-168F-4F5B-A276-F19AA6A3796F}" destId="{B661B1C1-99A9-42A2-9862-5775853A5CE4}" srcOrd="1" destOrd="0" presId="urn:microsoft.com/office/officeart/2005/8/layout/hProcess9"/>
    <dgm:cxn modelId="{1C18D047-049D-47DF-8D84-9BB7746ACA94}" type="presParOf" srcId="{B661B1C1-99A9-42A2-9862-5775853A5CE4}" destId="{BDD5C81D-C662-4A13-8FC2-E2D675AB36E6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DDF06C-1EE0-4D44-98E5-75A82C67421C}">
      <dsp:nvSpPr>
        <dsp:cNvPr id="0" name=""/>
        <dsp:cNvSpPr/>
      </dsp:nvSpPr>
      <dsp:spPr>
        <a:xfrm>
          <a:off x="0" y="0"/>
          <a:ext cx="6994358" cy="1766407"/>
        </a:xfrm>
        <a:prstGeom prst="roundRect">
          <a:avLst/>
        </a:prstGeom>
        <a:solidFill>
          <a:schemeClr val="accent5">
            <a:lumMod val="7500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Hava kuvvetlerinin niceliksel yapısı ile niteliksel yapısı</a:t>
          </a:r>
          <a:endParaRPr lang="tr-TR" sz="2400" kern="1200" dirty="0"/>
        </a:p>
      </dsp:txBody>
      <dsp:txXfrm>
        <a:off x="86229" y="86229"/>
        <a:ext cx="6821900" cy="1593949"/>
      </dsp:txXfrm>
    </dsp:sp>
    <dsp:sp modelId="{3AAACB2A-7A26-4AAB-824E-3DD077C2B998}">
      <dsp:nvSpPr>
        <dsp:cNvPr id="0" name=""/>
        <dsp:cNvSpPr/>
      </dsp:nvSpPr>
      <dsp:spPr>
        <a:xfrm>
          <a:off x="0" y="1818510"/>
          <a:ext cx="6994358" cy="17664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Havacılık; askeri ve ekonomik açıdan stratejik öneme sahip</a:t>
          </a:r>
          <a:endParaRPr lang="tr-TR" sz="2400" kern="1200" dirty="0"/>
        </a:p>
      </dsp:txBody>
      <dsp:txXfrm>
        <a:off x="86229" y="1904739"/>
        <a:ext cx="6821900" cy="1593949"/>
      </dsp:txXfrm>
    </dsp:sp>
    <dsp:sp modelId="{E79D1D32-F353-4821-B5D7-AEBD53CC747C}">
      <dsp:nvSpPr>
        <dsp:cNvPr id="0" name=""/>
        <dsp:cNvSpPr/>
      </dsp:nvSpPr>
      <dsp:spPr>
        <a:xfrm>
          <a:off x="0" y="3707432"/>
          <a:ext cx="6994358" cy="2412630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Sayısı ve çeşidi artan tehditlere yanıt verebilmek için yüksek kabiliyetli sistemlere sahip olmak kaçınılmaz </a:t>
          </a:r>
        </a:p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tr-TR" sz="2400" kern="1200" dirty="0"/>
        </a:p>
      </dsp:txBody>
      <dsp:txXfrm>
        <a:off x="117775" y="3825207"/>
        <a:ext cx="6758808" cy="217708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6FD164-7756-4441-835F-C88C5EE86A9D}">
      <dsp:nvSpPr>
        <dsp:cNvPr id="0" name=""/>
        <dsp:cNvSpPr/>
      </dsp:nvSpPr>
      <dsp:spPr>
        <a:xfrm>
          <a:off x="2031498" y="0"/>
          <a:ext cx="5526740" cy="5526740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49A71-0501-4AE3-B95F-6EFE73AC5801}">
      <dsp:nvSpPr>
        <dsp:cNvPr id="0" name=""/>
        <dsp:cNvSpPr/>
      </dsp:nvSpPr>
      <dsp:spPr>
        <a:xfrm>
          <a:off x="4298311" y="906139"/>
          <a:ext cx="6632722" cy="78583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1990’lardan günümüze kadar olan süreçte geliştirilen jet uçakları </a:t>
          </a:r>
          <a:endParaRPr lang="tr-TR" sz="2000" kern="1200" dirty="0"/>
        </a:p>
      </dsp:txBody>
      <dsp:txXfrm>
        <a:off x="4336672" y="944500"/>
        <a:ext cx="6556000" cy="709111"/>
      </dsp:txXfrm>
    </dsp:sp>
    <dsp:sp modelId="{04B0303E-18FA-4EC1-80C7-81C3B93DEA0E}">
      <dsp:nvSpPr>
        <dsp:cNvPr id="0" name=""/>
        <dsp:cNvSpPr/>
      </dsp:nvSpPr>
      <dsp:spPr>
        <a:xfrm>
          <a:off x="4246401" y="1949427"/>
          <a:ext cx="6429249" cy="78583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Dördüncü nesil uçaklar üzerinde iyileştirme ve geliştirmeler neslidir</a:t>
          </a:r>
          <a:endParaRPr lang="tr-TR" sz="2000" kern="1200" dirty="0"/>
        </a:p>
      </dsp:txBody>
      <dsp:txXfrm>
        <a:off x="4284762" y="1987788"/>
        <a:ext cx="6352527" cy="709111"/>
      </dsp:txXfrm>
    </dsp:sp>
    <dsp:sp modelId="{DD10A6F5-47AB-4728-8F11-AA87ABE82990}">
      <dsp:nvSpPr>
        <dsp:cNvPr id="0" name=""/>
        <dsp:cNvSpPr/>
      </dsp:nvSpPr>
      <dsp:spPr>
        <a:xfrm>
          <a:off x="4219836" y="2838676"/>
          <a:ext cx="5939859" cy="78583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Aviyonik sistemlerinin ve diğer uçuş sistemlerinin kabiliyetleri önemli miktarda artırıldı</a:t>
          </a:r>
          <a:endParaRPr lang="tr-TR" sz="2000" kern="1200" dirty="0"/>
        </a:p>
      </dsp:txBody>
      <dsp:txXfrm>
        <a:off x="4258197" y="2877037"/>
        <a:ext cx="5863137" cy="709111"/>
      </dsp:txXfrm>
    </dsp:sp>
    <dsp:sp modelId="{3D616EAC-49B1-47C7-A456-7FFD63FA0A7C}">
      <dsp:nvSpPr>
        <dsp:cNvPr id="0" name=""/>
        <dsp:cNvSpPr/>
      </dsp:nvSpPr>
      <dsp:spPr>
        <a:xfrm>
          <a:off x="4219854" y="3766872"/>
          <a:ext cx="5698918" cy="78583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Jet uçaklarına AESA yani aktif tarama radarları entegrasyonu yapıldı</a:t>
          </a:r>
          <a:endParaRPr lang="tr-TR" sz="2000" kern="1200" dirty="0"/>
        </a:p>
      </dsp:txBody>
      <dsp:txXfrm>
        <a:off x="4258215" y="3805233"/>
        <a:ext cx="5622196" cy="709111"/>
      </dsp:txXfrm>
    </dsp:sp>
    <dsp:sp modelId="{87ACC8CE-FAD9-43F8-B179-8D3EFFDE0501}">
      <dsp:nvSpPr>
        <dsp:cNvPr id="0" name=""/>
        <dsp:cNvSpPr/>
      </dsp:nvSpPr>
      <dsp:spPr>
        <a:xfrm>
          <a:off x="4176745" y="4683020"/>
          <a:ext cx="5534459" cy="78583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Motor </a:t>
          </a:r>
          <a:r>
            <a:rPr lang="tr-TR" sz="2000" b="1" i="0" kern="1200" dirty="0" err="1"/>
            <a:t>trastının</a:t>
          </a:r>
          <a:r>
            <a:rPr lang="tr-TR" sz="2000" b="1" i="0" kern="1200" dirty="0"/>
            <a:t> yönlendirilmesi tekniği kullanılmaya başlandı</a:t>
          </a:r>
          <a:endParaRPr lang="tr-TR" sz="2000" kern="1200" dirty="0"/>
        </a:p>
      </dsp:txBody>
      <dsp:txXfrm>
        <a:off x="4215106" y="4721381"/>
        <a:ext cx="5457737" cy="70911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96E1B-B343-41E8-B78F-DFE255FCC58A}">
      <dsp:nvSpPr>
        <dsp:cNvPr id="0" name=""/>
        <dsp:cNvSpPr/>
      </dsp:nvSpPr>
      <dsp:spPr>
        <a:xfrm>
          <a:off x="0" y="33364"/>
          <a:ext cx="7988968" cy="930150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Özellikle 2005 yılından sonra geliştirilen jet uçaklarıdır</a:t>
          </a:r>
          <a:endParaRPr lang="tr-TR" sz="2400" b="1" kern="1200" dirty="0"/>
        </a:p>
      </dsp:txBody>
      <dsp:txXfrm>
        <a:off x="45406" y="78770"/>
        <a:ext cx="7898156" cy="839338"/>
      </dsp:txXfrm>
    </dsp:sp>
    <dsp:sp modelId="{B2DF557A-F630-4B07-87C9-C84AF6AC0CC4}">
      <dsp:nvSpPr>
        <dsp:cNvPr id="0" name=""/>
        <dsp:cNvSpPr/>
      </dsp:nvSpPr>
      <dsp:spPr>
        <a:xfrm>
          <a:off x="0" y="1216181"/>
          <a:ext cx="7988968" cy="930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F-22 savaş uçağının hizmete girmesiyle bu dönemin başladı</a:t>
          </a:r>
          <a:endParaRPr lang="tr-TR" sz="2400" b="1" kern="1200" dirty="0"/>
        </a:p>
      </dsp:txBody>
      <dsp:txXfrm>
        <a:off x="45406" y="1261587"/>
        <a:ext cx="7898156" cy="839338"/>
      </dsp:txXfrm>
    </dsp:sp>
    <dsp:sp modelId="{5693630A-E893-49F9-857D-4C058C7BA30D}">
      <dsp:nvSpPr>
        <dsp:cNvPr id="0" name=""/>
        <dsp:cNvSpPr/>
      </dsp:nvSpPr>
      <dsp:spPr>
        <a:xfrm>
          <a:off x="0" y="2299491"/>
          <a:ext cx="7988968" cy="930150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Ağ merkezli muharebe ortamında görev yapacak şekilde dizayn</a:t>
          </a:r>
          <a:endParaRPr lang="tr-TR" sz="2400" b="1" kern="1200" dirty="0"/>
        </a:p>
      </dsp:txBody>
      <dsp:txXfrm>
        <a:off x="45406" y="2344897"/>
        <a:ext cx="7898156" cy="839338"/>
      </dsp:txXfrm>
    </dsp:sp>
    <dsp:sp modelId="{3EF09CFA-900D-421E-917E-8AB4C772E211}">
      <dsp:nvSpPr>
        <dsp:cNvPr id="0" name=""/>
        <dsp:cNvSpPr/>
      </dsp:nvSpPr>
      <dsp:spPr>
        <a:xfrm>
          <a:off x="0" y="3476903"/>
          <a:ext cx="7988968" cy="930150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Stealth teknoloji ise bu seviyenin temel isterileri arasında</a:t>
          </a:r>
          <a:endParaRPr lang="tr-TR" sz="2400" b="1" kern="1200" dirty="0"/>
        </a:p>
      </dsp:txBody>
      <dsp:txXfrm>
        <a:off x="45406" y="3522309"/>
        <a:ext cx="7898156" cy="839338"/>
      </dsp:txXfrm>
    </dsp:sp>
    <dsp:sp modelId="{DA71E19B-8265-4CF2-A94D-AAFB58B63F65}">
      <dsp:nvSpPr>
        <dsp:cNvPr id="0" name=""/>
        <dsp:cNvSpPr/>
      </dsp:nvSpPr>
      <dsp:spPr>
        <a:xfrm>
          <a:off x="0" y="4627657"/>
          <a:ext cx="7988968" cy="13085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kern="1200" dirty="0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Motor sistemlerinde özellikle termal verimlilik ve radar sinyallerini yansıtıcı şekle sahip egzoz (</a:t>
          </a:r>
          <a:r>
            <a:rPr lang="tr-TR" sz="2400" b="1" kern="1200" dirty="0" err="1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nozzle</a:t>
          </a:r>
          <a:r>
            <a:rPr lang="tr-TR" sz="2400" b="1" kern="1200" dirty="0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) tasarımları </a:t>
          </a:r>
          <a:endParaRPr lang="tr-TR" sz="2400" b="1" kern="1200" dirty="0"/>
        </a:p>
      </dsp:txBody>
      <dsp:txXfrm>
        <a:off x="63880" y="4691537"/>
        <a:ext cx="7861208" cy="118083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16F4EA-6F50-44E4-B91C-DE176256745D}">
      <dsp:nvSpPr>
        <dsp:cNvPr id="0" name=""/>
        <dsp:cNvSpPr/>
      </dsp:nvSpPr>
      <dsp:spPr>
        <a:xfrm>
          <a:off x="6023810" y="2126000"/>
          <a:ext cx="5028899" cy="6638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4968"/>
              </a:lnTo>
              <a:lnTo>
                <a:pt x="5028899" y="454968"/>
              </a:lnTo>
              <a:lnTo>
                <a:pt x="5028899" y="663820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295C7C-37F2-4250-BB2F-BB7B0C2C6E65}">
      <dsp:nvSpPr>
        <dsp:cNvPr id="0" name=""/>
        <dsp:cNvSpPr/>
      </dsp:nvSpPr>
      <dsp:spPr>
        <a:xfrm>
          <a:off x="6023810" y="2126000"/>
          <a:ext cx="2534981" cy="6638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4968"/>
              </a:lnTo>
              <a:lnTo>
                <a:pt x="2534981" y="454968"/>
              </a:lnTo>
              <a:lnTo>
                <a:pt x="2534981" y="663820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C17710-75D9-48D5-96DA-7EEC6BC9EB03}">
      <dsp:nvSpPr>
        <dsp:cNvPr id="0" name=""/>
        <dsp:cNvSpPr/>
      </dsp:nvSpPr>
      <dsp:spPr>
        <a:xfrm>
          <a:off x="5978090" y="2126000"/>
          <a:ext cx="91440" cy="66382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4968"/>
              </a:lnTo>
              <a:lnTo>
                <a:pt x="86784" y="454968"/>
              </a:lnTo>
              <a:lnTo>
                <a:pt x="86784" y="663820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86BD71-973C-4792-95C8-794A3AA50248}">
      <dsp:nvSpPr>
        <dsp:cNvPr id="0" name=""/>
        <dsp:cNvSpPr/>
      </dsp:nvSpPr>
      <dsp:spPr>
        <a:xfrm>
          <a:off x="3529892" y="2126000"/>
          <a:ext cx="2493917" cy="663820"/>
        </a:xfrm>
        <a:custGeom>
          <a:avLst/>
          <a:gdLst/>
          <a:ahLst/>
          <a:cxnLst/>
          <a:rect l="0" t="0" r="0" b="0"/>
          <a:pathLst>
            <a:path>
              <a:moveTo>
                <a:pt x="2493917" y="0"/>
              </a:moveTo>
              <a:lnTo>
                <a:pt x="2493917" y="454968"/>
              </a:lnTo>
              <a:lnTo>
                <a:pt x="0" y="454968"/>
              </a:lnTo>
              <a:lnTo>
                <a:pt x="0" y="663820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FF586C-3817-4A10-99A7-730645E7E038}">
      <dsp:nvSpPr>
        <dsp:cNvPr id="0" name=""/>
        <dsp:cNvSpPr/>
      </dsp:nvSpPr>
      <dsp:spPr>
        <a:xfrm>
          <a:off x="994911" y="2126000"/>
          <a:ext cx="5028899" cy="663820"/>
        </a:xfrm>
        <a:custGeom>
          <a:avLst/>
          <a:gdLst/>
          <a:ahLst/>
          <a:cxnLst/>
          <a:rect l="0" t="0" r="0" b="0"/>
          <a:pathLst>
            <a:path>
              <a:moveTo>
                <a:pt x="5028899" y="0"/>
              </a:moveTo>
              <a:lnTo>
                <a:pt x="5028899" y="454968"/>
              </a:lnTo>
              <a:lnTo>
                <a:pt x="0" y="454968"/>
              </a:lnTo>
              <a:lnTo>
                <a:pt x="0" y="663820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C1953D-B022-4A26-80B3-DCCC9A69F300}">
      <dsp:nvSpPr>
        <dsp:cNvPr id="0" name=""/>
        <dsp:cNvSpPr/>
      </dsp:nvSpPr>
      <dsp:spPr>
        <a:xfrm>
          <a:off x="1877796" y="1126068"/>
          <a:ext cx="8292027" cy="999932"/>
        </a:xfrm>
        <a:prstGeom prst="rect">
          <a:avLst/>
        </a:prstGeom>
        <a:solidFill>
          <a:schemeClr val="tx1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Genel ortak özellikleri</a:t>
          </a:r>
          <a:endParaRPr lang="tr-TR" sz="2000" b="1" kern="1200" dirty="0"/>
        </a:p>
      </dsp:txBody>
      <dsp:txXfrm>
        <a:off x="1877796" y="1126068"/>
        <a:ext cx="8292027" cy="999932"/>
      </dsp:txXfrm>
    </dsp:sp>
    <dsp:sp modelId="{D57CDED9-99A6-433A-B86D-A7E416AC96F3}">
      <dsp:nvSpPr>
        <dsp:cNvPr id="0" name=""/>
        <dsp:cNvSpPr/>
      </dsp:nvSpPr>
      <dsp:spPr>
        <a:xfrm>
          <a:off x="379" y="2789820"/>
          <a:ext cx="1989063" cy="1481185"/>
        </a:xfrm>
        <a:prstGeom prst="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i="0" kern="1200" dirty="0"/>
            <a:t>İtki </a:t>
          </a:r>
          <a:r>
            <a:rPr lang="tr-TR" sz="1800" b="1" i="0" kern="1200" dirty="0" err="1"/>
            <a:t>vektörlü</a:t>
          </a:r>
          <a:r>
            <a:rPr lang="tr-TR" sz="1800" b="1" i="0" kern="1200" dirty="0"/>
            <a:t> motorlarla gelişmiş manevra kabiliyeti</a:t>
          </a:r>
          <a:endParaRPr lang="tr-TR" sz="1800" b="1" kern="1200" dirty="0"/>
        </a:p>
      </dsp:txBody>
      <dsp:txXfrm>
        <a:off x="379" y="2789820"/>
        <a:ext cx="1989063" cy="1481185"/>
      </dsp:txXfrm>
    </dsp:sp>
    <dsp:sp modelId="{89B54211-77C2-4FB6-B8A7-A9147FA987BE}">
      <dsp:nvSpPr>
        <dsp:cNvPr id="0" name=""/>
        <dsp:cNvSpPr/>
      </dsp:nvSpPr>
      <dsp:spPr>
        <a:xfrm>
          <a:off x="2407146" y="2789820"/>
          <a:ext cx="2245493" cy="15735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kern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Art yakıcı kullanmadan ses hızının üzerinde seyrüsefer</a:t>
          </a:r>
          <a:endParaRPr lang="tr-TR" sz="1800" b="1" kern="1200" dirty="0"/>
        </a:p>
      </dsp:txBody>
      <dsp:txXfrm>
        <a:off x="2407146" y="2789820"/>
        <a:ext cx="2245493" cy="1573518"/>
      </dsp:txXfrm>
    </dsp:sp>
    <dsp:sp modelId="{C0D7C4BB-D88E-48B2-A498-E0B772B33F19}">
      <dsp:nvSpPr>
        <dsp:cNvPr id="0" name=""/>
        <dsp:cNvSpPr/>
      </dsp:nvSpPr>
      <dsp:spPr>
        <a:xfrm>
          <a:off x="5070343" y="2789820"/>
          <a:ext cx="1989063" cy="1542091"/>
        </a:xfrm>
        <a:prstGeom prst="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kern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Kompozit malzeme ve dahili silah yuvaları ile düşük termal iz ve radar görünürlüğü (Stealth)</a:t>
          </a:r>
          <a:endParaRPr lang="tr-TR" sz="1800" b="1" kern="1200" dirty="0"/>
        </a:p>
      </dsp:txBody>
      <dsp:txXfrm>
        <a:off x="5070343" y="2789820"/>
        <a:ext cx="1989063" cy="1542091"/>
      </dsp:txXfrm>
    </dsp:sp>
    <dsp:sp modelId="{31DF5D5F-7ECE-42CF-A68E-55954DD2BDB0}">
      <dsp:nvSpPr>
        <dsp:cNvPr id="0" name=""/>
        <dsp:cNvSpPr/>
      </dsp:nvSpPr>
      <dsp:spPr>
        <a:xfrm>
          <a:off x="7477109" y="2789820"/>
          <a:ext cx="2163365" cy="1543055"/>
        </a:xfrm>
        <a:prstGeom prst="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i="0" kern="1200" dirty="0"/>
            <a:t>Gelişmiş radar, bütünleşik görev sistemleri ve sensörlerle artırılmış durumsal farkındalık</a:t>
          </a:r>
          <a:endParaRPr lang="tr-TR" sz="1800" b="1" kern="1200" dirty="0"/>
        </a:p>
      </dsp:txBody>
      <dsp:txXfrm>
        <a:off x="7477109" y="2789820"/>
        <a:ext cx="2163365" cy="1543055"/>
      </dsp:txXfrm>
    </dsp:sp>
    <dsp:sp modelId="{8CCA13F2-BC48-46A4-A879-606906D8AAEB}">
      <dsp:nvSpPr>
        <dsp:cNvPr id="0" name=""/>
        <dsp:cNvSpPr/>
      </dsp:nvSpPr>
      <dsp:spPr>
        <a:xfrm>
          <a:off x="10058178" y="2789820"/>
          <a:ext cx="1989063" cy="1450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i="0" kern="1200" dirty="0"/>
            <a:t>Geliştirmeye ve güncellemeye açık yazılım mimarisi</a:t>
          </a:r>
          <a:endParaRPr lang="tr-TR" sz="1800" b="1" kern="1200" dirty="0"/>
        </a:p>
      </dsp:txBody>
      <dsp:txXfrm>
        <a:off x="10058178" y="2789820"/>
        <a:ext cx="1989063" cy="1450246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30555B-BD33-4523-9CC6-EDE6FFA84748}">
      <dsp:nvSpPr>
        <dsp:cNvPr id="0" name=""/>
        <dsp:cNvSpPr/>
      </dsp:nvSpPr>
      <dsp:spPr>
        <a:xfrm>
          <a:off x="0" y="121277"/>
          <a:ext cx="12063663" cy="1216800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Beşinci nesil jet uçaklarını operasyonel olarak kullanan ilk ülke ABD</a:t>
          </a:r>
          <a:endParaRPr lang="tr-TR" sz="2000" b="1" kern="1200" dirty="0"/>
        </a:p>
      </dsp:txBody>
      <dsp:txXfrm>
        <a:off x="59399" y="180676"/>
        <a:ext cx="11944865" cy="1098002"/>
      </dsp:txXfrm>
    </dsp:sp>
    <dsp:sp modelId="{26FB866D-3454-42D8-BF69-FD62576253FA}">
      <dsp:nvSpPr>
        <dsp:cNvPr id="0" name=""/>
        <dsp:cNvSpPr/>
      </dsp:nvSpPr>
      <dsp:spPr>
        <a:xfrm>
          <a:off x="0" y="1525278"/>
          <a:ext cx="12063663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F-22 Raptor tek kişilik, çift motorlu bir jet uçağı </a:t>
          </a:r>
          <a:endParaRPr lang="tr-TR" sz="2000" b="1" kern="1200" dirty="0"/>
        </a:p>
      </dsp:txBody>
      <dsp:txXfrm>
        <a:off x="59399" y="1584677"/>
        <a:ext cx="11944865" cy="1098002"/>
      </dsp:txXfrm>
    </dsp:sp>
    <dsp:sp modelId="{2067D457-6307-48BD-8C1D-AA89DBBFB498}">
      <dsp:nvSpPr>
        <dsp:cNvPr id="0" name=""/>
        <dsp:cNvSpPr/>
      </dsp:nvSpPr>
      <dsp:spPr>
        <a:xfrm>
          <a:off x="0" y="2929278"/>
          <a:ext cx="12063663" cy="1216800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Lockheed Martin firması tarafından üretilen F-22 Raptor, üstün stealth teknolojisi ve manevra kabiliyetiyle ön plana </a:t>
          </a:r>
          <a:r>
            <a:rPr lang="tr-TR" sz="2000" b="1" i="0" kern="1200" dirty="0" err="1"/>
            <a:t>çıkmaktaProjeye</a:t>
          </a:r>
          <a:r>
            <a:rPr lang="tr-TR" sz="2000" b="1" i="0" kern="1200" dirty="0"/>
            <a:t> Türkiye’nin de 11 ülke ortak olmuştu</a:t>
          </a:r>
          <a:endParaRPr lang="tr-TR" sz="2000" b="1" kern="1200" dirty="0"/>
        </a:p>
      </dsp:txBody>
      <dsp:txXfrm>
        <a:off x="59399" y="2988677"/>
        <a:ext cx="11944865" cy="1098002"/>
      </dsp:txXfrm>
    </dsp:sp>
    <dsp:sp modelId="{A0183649-DC98-4D38-85CB-C4D9E651C9D7}">
      <dsp:nvSpPr>
        <dsp:cNvPr id="0" name=""/>
        <dsp:cNvSpPr/>
      </dsp:nvSpPr>
      <dsp:spPr>
        <a:xfrm>
          <a:off x="0" y="4333278"/>
          <a:ext cx="12063663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Tedarikler 187 adet F-22 Raptor ile sınırlandırıldı </a:t>
          </a:r>
          <a:endParaRPr lang="tr-TR" sz="2000" b="1" kern="1200" dirty="0"/>
        </a:p>
      </dsp:txBody>
      <dsp:txXfrm>
        <a:off x="59399" y="4392677"/>
        <a:ext cx="11944865" cy="109800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405D45-318A-4292-9149-F6ED0F9B4A35}">
      <dsp:nvSpPr>
        <dsp:cNvPr id="0" name=""/>
        <dsp:cNvSpPr/>
      </dsp:nvSpPr>
      <dsp:spPr>
        <a:xfrm>
          <a:off x="525489" y="2839"/>
          <a:ext cx="8010652" cy="1874059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Üretilen 12 adet prototip ile uçağın gelişim süreci devam etmektedir</a:t>
          </a:r>
          <a:endParaRPr lang="tr-TR" sz="2000" b="1" kern="1200" dirty="0"/>
        </a:p>
      </dsp:txBody>
      <dsp:txXfrm>
        <a:off x="616973" y="94323"/>
        <a:ext cx="7827684" cy="1691091"/>
      </dsp:txXfrm>
    </dsp:sp>
    <dsp:sp modelId="{9D13B1BE-B05D-4E36-8BF9-A770C6E55AEF}">
      <dsp:nvSpPr>
        <dsp:cNvPr id="0" name=""/>
        <dsp:cNvSpPr/>
      </dsp:nvSpPr>
      <dsp:spPr>
        <a:xfrm>
          <a:off x="525489" y="1970601"/>
          <a:ext cx="8470117" cy="18740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Rusya MiG-41 programı ile bir önleyici uçak geliştirmektedir</a:t>
          </a:r>
          <a:endParaRPr lang="tr-TR" sz="2000" b="1" kern="1200" dirty="0"/>
        </a:p>
      </dsp:txBody>
      <dsp:txXfrm>
        <a:off x="616973" y="2062085"/>
        <a:ext cx="8287149" cy="1691091"/>
      </dsp:txXfrm>
    </dsp:sp>
    <dsp:sp modelId="{21EA626A-E56B-44EA-BFBE-019075FD8664}">
      <dsp:nvSpPr>
        <dsp:cNvPr id="0" name=""/>
        <dsp:cNvSpPr/>
      </dsp:nvSpPr>
      <dsp:spPr>
        <a:xfrm>
          <a:off x="525489" y="3938364"/>
          <a:ext cx="10964557" cy="1874059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 err="1"/>
            <a:t>Mikoyan-Gourevitch</a:t>
          </a:r>
          <a:r>
            <a:rPr lang="tr-TR" sz="2000" b="1" i="0" kern="1200" dirty="0"/>
            <a:t> (</a:t>
          </a:r>
          <a:r>
            <a:rPr lang="tr-TR" sz="2000" b="1" i="0" kern="1200" dirty="0" err="1"/>
            <a:t>MiG</a:t>
          </a:r>
          <a:r>
            <a:rPr lang="tr-TR" sz="2000" b="1" i="0" kern="1200" dirty="0"/>
            <a:t>) CEO’su </a:t>
          </a:r>
          <a:r>
            <a:rPr lang="tr-TR" sz="2000" b="1" i="0" kern="1200" dirty="0" err="1"/>
            <a:t>Ilia</a:t>
          </a:r>
          <a:r>
            <a:rPr lang="tr-TR" sz="2000" b="1" i="0" kern="1200" dirty="0"/>
            <a:t> </a:t>
          </a:r>
          <a:r>
            <a:rPr lang="tr-TR" sz="2000" b="1" i="0" kern="1200" dirty="0" err="1"/>
            <a:t>Tarassenko</a:t>
          </a:r>
          <a:r>
            <a:rPr lang="tr-TR" sz="2000" b="1" i="0" kern="1200" dirty="0"/>
            <a:t> “Gelecekteki MiG-41 savaşçımız, uzaya uçabilecek” demiş ve Mig-41 jet uçağının yeni silah türleri kullanan, yeni gizlilik teknolojileriyle donatılan, büyük miktarda silah taşıyabilen ve çok büyük bir önleme yarıçapına sahip bir platform olarak ifade etmişti.</a:t>
          </a:r>
          <a:endParaRPr lang="tr-TR" sz="2000" b="1" kern="1200" dirty="0"/>
        </a:p>
      </dsp:txBody>
      <dsp:txXfrm>
        <a:off x="616973" y="4029848"/>
        <a:ext cx="10781589" cy="1691091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C95C13-A3D1-4889-A4CC-7C2154D2EDE9}">
      <dsp:nvSpPr>
        <dsp:cNvPr id="0" name=""/>
        <dsp:cNvSpPr/>
      </dsp:nvSpPr>
      <dsp:spPr>
        <a:xfrm>
          <a:off x="932343" y="2664"/>
          <a:ext cx="7937740" cy="1758754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500" b="1" i="0" kern="1200" dirty="0" err="1"/>
            <a:t>Chengdu</a:t>
          </a:r>
          <a:r>
            <a:rPr lang="tr-TR" sz="2500" b="1" i="0" kern="1200" dirty="0"/>
            <a:t> J-20, ilk kez 2011 yılında uçtu ve 2017’de Çin Halk Kurtuluş Ordusu Hava Kuvvetleri (PLAAF) uçağın aktif olarak filoda görevlendirildi</a:t>
          </a:r>
          <a:endParaRPr lang="tr-TR" sz="2500" kern="1200" dirty="0"/>
        </a:p>
      </dsp:txBody>
      <dsp:txXfrm>
        <a:off x="1018198" y="88519"/>
        <a:ext cx="7766030" cy="1587044"/>
      </dsp:txXfrm>
    </dsp:sp>
    <dsp:sp modelId="{887CF120-1F5D-49DC-BAA0-507D557616BA}">
      <dsp:nvSpPr>
        <dsp:cNvPr id="0" name=""/>
        <dsp:cNvSpPr/>
      </dsp:nvSpPr>
      <dsp:spPr>
        <a:xfrm>
          <a:off x="932343" y="1849357"/>
          <a:ext cx="8739825" cy="17587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 err="1"/>
            <a:t>Shenyang</a:t>
          </a:r>
          <a:r>
            <a:rPr lang="tr-TR" sz="2400" b="1" i="0" kern="1200" dirty="0"/>
            <a:t> FC-31 / J-31, uçağı ilk uçuşunu Kasım 2012 tarihinde yapmış çift motorlu, beşinci nesil çok rollü savaş uçağıdır</a:t>
          </a:r>
          <a:endParaRPr lang="tr-TR" sz="2400" kern="1200" dirty="0"/>
        </a:p>
      </dsp:txBody>
      <dsp:txXfrm>
        <a:off x="1018198" y="1935212"/>
        <a:ext cx="8568115" cy="1587044"/>
      </dsp:txXfrm>
    </dsp:sp>
    <dsp:sp modelId="{B5CAC626-DCDF-4CCA-94CE-0282F45EEDDA}">
      <dsp:nvSpPr>
        <dsp:cNvPr id="0" name=""/>
        <dsp:cNvSpPr/>
      </dsp:nvSpPr>
      <dsp:spPr>
        <a:xfrm>
          <a:off x="932343" y="3696050"/>
          <a:ext cx="10202761" cy="1758754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F-35 projesine dâhil olan bir Avrupa ülkesinden F-35 verileri çalınarak geliştirildiği iddia edilen J-31; Çin uçak sanayinin F-35’e rakip olarak ürettiği çok rollü bir avcı uçağıdır</a:t>
          </a:r>
          <a:endParaRPr lang="tr-TR" sz="2400" kern="1200" dirty="0"/>
        </a:p>
      </dsp:txBody>
      <dsp:txXfrm>
        <a:off x="1018198" y="3781905"/>
        <a:ext cx="10031051" cy="158704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CEB13-5817-48CC-B571-BA83B139F722}">
      <dsp:nvSpPr>
        <dsp:cNvPr id="0" name=""/>
        <dsp:cNvSpPr/>
      </dsp:nvSpPr>
      <dsp:spPr>
        <a:xfrm>
          <a:off x="1299416" y="2664"/>
          <a:ext cx="9593167" cy="1758754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Güney Kore 18 trilyon </a:t>
          </a:r>
          <a:r>
            <a:rPr lang="tr-TR" sz="2000" b="1" i="0" kern="1200" dirty="0" err="1"/>
            <a:t>Won</a:t>
          </a:r>
          <a:r>
            <a:rPr lang="tr-TR" sz="2000" b="1" i="0" kern="1200" dirty="0"/>
            <a:t> (14 milyar ABD Doları) maliyetle beşinci nesil savaş uçağı projesi KF-X projesini yürütüyor</a:t>
          </a:r>
          <a:endParaRPr lang="tr-TR" sz="2000" b="1" kern="1200" dirty="0"/>
        </a:p>
      </dsp:txBody>
      <dsp:txXfrm>
        <a:off x="1385271" y="88519"/>
        <a:ext cx="9421457" cy="1587044"/>
      </dsp:txXfrm>
    </dsp:sp>
    <dsp:sp modelId="{C994EA8D-EA64-4BF1-98BA-DB85328F8188}">
      <dsp:nvSpPr>
        <dsp:cNvPr id="0" name=""/>
        <dsp:cNvSpPr/>
      </dsp:nvSpPr>
      <dsp:spPr>
        <a:xfrm>
          <a:off x="1299416" y="1849357"/>
          <a:ext cx="8816776" cy="17587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Endonezya’nın PT </a:t>
          </a:r>
          <a:r>
            <a:rPr lang="tr-TR" sz="2000" b="1" i="0" kern="1200" dirty="0" err="1"/>
            <a:t>Dirgantara</a:t>
          </a:r>
          <a:r>
            <a:rPr lang="tr-TR" sz="2000" b="1" i="0" kern="1200" dirty="0"/>
            <a:t> ile proje ortağı olduğu programda ana yüklenici Güney Kore’nin tek savaş uçağı üreticisi </a:t>
          </a:r>
          <a:r>
            <a:rPr lang="tr-TR" sz="2000" b="1" i="0" kern="1200" dirty="0" err="1"/>
            <a:t>Korea</a:t>
          </a:r>
          <a:r>
            <a:rPr lang="tr-TR" sz="2000" b="1" i="0" kern="1200" dirty="0"/>
            <a:t> </a:t>
          </a:r>
          <a:r>
            <a:rPr lang="tr-TR" sz="2000" b="1" i="0" kern="1200" dirty="0" err="1"/>
            <a:t>Aerospace</a:t>
          </a:r>
          <a:r>
            <a:rPr lang="tr-TR" sz="2000" b="1" i="0" kern="1200" dirty="0"/>
            <a:t> </a:t>
          </a:r>
          <a:r>
            <a:rPr lang="tr-TR" sz="2000" b="1" i="0" kern="1200" dirty="0" err="1"/>
            <a:t>Industries</a:t>
          </a:r>
          <a:r>
            <a:rPr lang="tr-TR" sz="2000" b="1" i="0" kern="1200" dirty="0"/>
            <a:t> (KAI) firması</a:t>
          </a:r>
          <a:endParaRPr lang="tr-TR" sz="2000" b="1" kern="1200" dirty="0"/>
        </a:p>
      </dsp:txBody>
      <dsp:txXfrm>
        <a:off x="1385271" y="1935212"/>
        <a:ext cx="8645066" cy="1587044"/>
      </dsp:txXfrm>
    </dsp:sp>
    <dsp:sp modelId="{DAFACEBF-6FA2-48A9-9E2A-F9A13E5E5906}">
      <dsp:nvSpPr>
        <dsp:cNvPr id="0" name=""/>
        <dsp:cNvSpPr/>
      </dsp:nvSpPr>
      <dsp:spPr>
        <a:xfrm>
          <a:off x="1299416" y="3696050"/>
          <a:ext cx="8078789" cy="1758754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KF-X jet uçağının 2023 yılında ilk uçuşunu yapması bekleniyor</a:t>
          </a:r>
          <a:endParaRPr lang="tr-TR" sz="2000" b="1" kern="1200" dirty="0"/>
        </a:p>
      </dsp:txBody>
      <dsp:txXfrm>
        <a:off x="1385271" y="3781905"/>
        <a:ext cx="7907079" cy="158704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09191B-1256-438D-9F12-AEC8050655A9}">
      <dsp:nvSpPr>
        <dsp:cNvPr id="0" name=""/>
        <dsp:cNvSpPr/>
      </dsp:nvSpPr>
      <dsp:spPr>
        <a:xfrm>
          <a:off x="902368" y="0"/>
          <a:ext cx="10226842" cy="455595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E23C9B-C350-4888-A7EB-9BF017EC183B}">
      <dsp:nvSpPr>
        <dsp:cNvPr id="0" name=""/>
        <dsp:cNvSpPr/>
      </dsp:nvSpPr>
      <dsp:spPr>
        <a:xfrm>
          <a:off x="6021" y="1366787"/>
          <a:ext cx="2896273" cy="182238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i="0" kern="1200" dirty="0"/>
            <a:t>İlk olarak ATD-X </a:t>
          </a:r>
          <a:r>
            <a:rPr lang="tr-TR" sz="1800" b="1" i="0" kern="1200" dirty="0" err="1"/>
            <a:t>Shinshin</a:t>
          </a:r>
          <a:r>
            <a:rPr lang="tr-TR" sz="1800" b="1" i="0" kern="1200" dirty="0"/>
            <a:t> olarak anılan program ardından X-2 kod adını aldı ve 2017’den sonra F-3 oldu</a:t>
          </a:r>
          <a:endParaRPr lang="tr-TR" sz="1800" b="1" kern="1200" dirty="0"/>
        </a:p>
      </dsp:txBody>
      <dsp:txXfrm>
        <a:off x="94982" y="1455748"/>
        <a:ext cx="2718351" cy="1644461"/>
      </dsp:txXfrm>
    </dsp:sp>
    <dsp:sp modelId="{1ACA54D0-6807-401E-99B4-01A24DAAA2E3}">
      <dsp:nvSpPr>
        <dsp:cNvPr id="0" name=""/>
        <dsp:cNvSpPr/>
      </dsp:nvSpPr>
      <dsp:spPr>
        <a:xfrm>
          <a:off x="3047109" y="1366787"/>
          <a:ext cx="2896273" cy="182238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i="0" kern="1200" dirty="0"/>
            <a:t>Mitsubishi </a:t>
          </a:r>
          <a:r>
            <a:rPr lang="tr-TR" sz="1800" b="1" i="0" kern="1200" dirty="0" err="1"/>
            <a:t>Heavy</a:t>
          </a:r>
          <a:r>
            <a:rPr lang="tr-TR" sz="1800" b="1" i="0" kern="1200" dirty="0"/>
            <a:t> </a:t>
          </a:r>
          <a:r>
            <a:rPr lang="tr-TR" sz="1800" b="1" i="0" kern="1200" dirty="0" err="1"/>
            <a:t>Industries</a:t>
          </a:r>
          <a:r>
            <a:rPr lang="tr-TR" sz="1800" b="1" i="0" kern="1200" dirty="0"/>
            <a:t> bedeli 40 milyar Amerikan dolarını aşması beklenen programda ana yüklenici</a:t>
          </a:r>
          <a:endParaRPr lang="tr-TR" sz="1800" b="1" kern="1200" dirty="0"/>
        </a:p>
      </dsp:txBody>
      <dsp:txXfrm>
        <a:off x="3136070" y="1455748"/>
        <a:ext cx="2718351" cy="1644461"/>
      </dsp:txXfrm>
    </dsp:sp>
    <dsp:sp modelId="{717ED199-6CD7-4857-A25D-C4ADDED47AA4}">
      <dsp:nvSpPr>
        <dsp:cNvPr id="0" name=""/>
        <dsp:cNvSpPr/>
      </dsp:nvSpPr>
      <dsp:spPr>
        <a:xfrm>
          <a:off x="6088196" y="1366787"/>
          <a:ext cx="2896273" cy="182238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i="0" kern="1200" dirty="0"/>
            <a:t>F-4 savaş uçakları Lockheed Martin F-35</a:t>
          </a:r>
          <a:endParaRPr lang="tr-TR" sz="1800" b="1" kern="1200" dirty="0"/>
        </a:p>
      </dsp:txBody>
      <dsp:txXfrm>
        <a:off x="6177157" y="1455748"/>
        <a:ext cx="2718351" cy="1644461"/>
      </dsp:txXfrm>
    </dsp:sp>
    <dsp:sp modelId="{B9D2556E-0902-4808-A236-E161DCDE878B}">
      <dsp:nvSpPr>
        <dsp:cNvPr id="0" name=""/>
        <dsp:cNvSpPr/>
      </dsp:nvSpPr>
      <dsp:spPr>
        <a:xfrm>
          <a:off x="9129283" y="1366787"/>
          <a:ext cx="2896273" cy="182238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i="0" kern="1200" dirty="0"/>
            <a:t>F-3 ise F-16 </a:t>
          </a:r>
          <a:r>
            <a:rPr lang="tr-TR" sz="1800" b="1" i="0" kern="1200" dirty="0" err="1"/>
            <a:t>Fighting</a:t>
          </a:r>
          <a:r>
            <a:rPr lang="tr-TR" sz="1800" b="1" i="0" kern="1200" dirty="0"/>
            <a:t> </a:t>
          </a:r>
          <a:r>
            <a:rPr lang="tr-TR" sz="1800" b="1" i="0" kern="1200" dirty="0" err="1"/>
            <a:t>Falcon’un</a:t>
          </a:r>
          <a:r>
            <a:rPr lang="tr-TR" sz="1800" b="1" i="0" kern="1200" dirty="0"/>
            <a:t> bir türevi olan F-2’nin yerini alacak</a:t>
          </a:r>
          <a:endParaRPr lang="tr-TR" sz="1800" b="1" kern="1200" dirty="0"/>
        </a:p>
      </dsp:txBody>
      <dsp:txXfrm>
        <a:off x="9218244" y="1455748"/>
        <a:ext cx="2718351" cy="1644461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2B49C6-01F4-4864-88B3-60E0B3422B61}">
      <dsp:nvSpPr>
        <dsp:cNvPr id="0" name=""/>
        <dsp:cNvSpPr/>
      </dsp:nvSpPr>
      <dsp:spPr>
        <a:xfrm>
          <a:off x="2810568" y="2664"/>
          <a:ext cx="6545187" cy="1758754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lvl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3400" b="1" i="0" kern="1200" dirty="0"/>
            <a:t>Almanya, İspanya ve Fransa ortakları</a:t>
          </a:r>
          <a:endParaRPr lang="tr-TR" sz="3400" b="1" kern="1200" dirty="0"/>
        </a:p>
      </dsp:txBody>
      <dsp:txXfrm>
        <a:off x="2896423" y="88519"/>
        <a:ext cx="6373477" cy="1587044"/>
      </dsp:txXfrm>
    </dsp:sp>
    <dsp:sp modelId="{EC7453F3-1278-45AD-B715-D7AFFBF57749}">
      <dsp:nvSpPr>
        <dsp:cNvPr id="0" name=""/>
        <dsp:cNvSpPr/>
      </dsp:nvSpPr>
      <dsp:spPr>
        <a:xfrm>
          <a:off x="2810568" y="1849357"/>
          <a:ext cx="6570863" cy="17587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3300" b="1" i="0" kern="1200" dirty="0"/>
            <a:t>Projenin ana yükleniciliğini Airbus ile Dassault Aviation üstlendi</a:t>
          </a:r>
          <a:endParaRPr lang="tr-TR" sz="3300" b="1" kern="1200" dirty="0"/>
        </a:p>
      </dsp:txBody>
      <dsp:txXfrm>
        <a:off x="2896423" y="1935212"/>
        <a:ext cx="6399153" cy="1587044"/>
      </dsp:txXfrm>
    </dsp:sp>
    <dsp:sp modelId="{FD50C298-45D3-487E-B6D9-23DE80378794}">
      <dsp:nvSpPr>
        <dsp:cNvPr id="0" name=""/>
        <dsp:cNvSpPr/>
      </dsp:nvSpPr>
      <dsp:spPr>
        <a:xfrm>
          <a:off x="2810568" y="3696050"/>
          <a:ext cx="6551595" cy="1758754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3300" b="1" i="0" kern="1200" dirty="0"/>
            <a:t>Tüm unsurlar yapay zekâ destekli bir “savaş bulutu” ile birbirine bağlanacak</a:t>
          </a:r>
          <a:endParaRPr lang="tr-TR" sz="3300" b="1" kern="1200" dirty="0"/>
        </a:p>
      </dsp:txBody>
      <dsp:txXfrm>
        <a:off x="2896423" y="3781905"/>
        <a:ext cx="6379885" cy="1587044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851CED-489F-4C6F-96CA-CF1FEEB96568}">
      <dsp:nvSpPr>
        <dsp:cNvPr id="0" name=""/>
        <dsp:cNvSpPr/>
      </dsp:nvSpPr>
      <dsp:spPr>
        <a:xfrm>
          <a:off x="5959641" y="1798260"/>
          <a:ext cx="4626221" cy="8458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1979"/>
              </a:lnTo>
              <a:lnTo>
                <a:pt x="4626221" y="691979"/>
              </a:lnTo>
              <a:lnTo>
                <a:pt x="4626221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2F1E64-A227-49F4-A67B-FEA5923C058E}">
      <dsp:nvSpPr>
        <dsp:cNvPr id="0" name=""/>
        <dsp:cNvSpPr/>
      </dsp:nvSpPr>
      <dsp:spPr>
        <a:xfrm>
          <a:off x="5959641" y="1798260"/>
          <a:ext cx="2257820" cy="8458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1979"/>
              </a:lnTo>
              <a:lnTo>
                <a:pt x="2257820" y="691979"/>
              </a:lnTo>
              <a:lnTo>
                <a:pt x="2257820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473E92-AC0D-4CCA-8FDD-D3C81E7FCEC4}">
      <dsp:nvSpPr>
        <dsp:cNvPr id="0" name=""/>
        <dsp:cNvSpPr/>
      </dsp:nvSpPr>
      <dsp:spPr>
        <a:xfrm>
          <a:off x="5959641" y="1798260"/>
          <a:ext cx="584778" cy="8458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1979"/>
              </a:lnTo>
              <a:lnTo>
                <a:pt x="584778" y="691979"/>
              </a:lnTo>
              <a:lnTo>
                <a:pt x="584778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27EEE4-D3FD-4E4F-9D61-96F819858533}">
      <dsp:nvSpPr>
        <dsp:cNvPr id="0" name=""/>
        <dsp:cNvSpPr/>
      </dsp:nvSpPr>
      <dsp:spPr>
        <a:xfrm>
          <a:off x="4871377" y="1798260"/>
          <a:ext cx="1088264" cy="845899"/>
        </a:xfrm>
        <a:custGeom>
          <a:avLst/>
          <a:gdLst/>
          <a:ahLst/>
          <a:cxnLst/>
          <a:rect l="0" t="0" r="0" b="0"/>
          <a:pathLst>
            <a:path>
              <a:moveTo>
                <a:pt x="1088264" y="0"/>
              </a:moveTo>
              <a:lnTo>
                <a:pt x="1088264" y="691979"/>
              </a:lnTo>
              <a:lnTo>
                <a:pt x="0" y="691979"/>
              </a:lnTo>
              <a:lnTo>
                <a:pt x="0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5AA0D8-735E-4EDE-B952-E0DFD7D7DE44}">
      <dsp:nvSpPr>
        <dsp:cNvPr id="0" name=""/>
        <dsp:cNvSpPr/>
      </dsp:nvSpPr>
      <dsp:spPr>
        <a:xfrm>
          <a:off x="2805069" y="1798260"/>
          <a:ext cx="3154572" cy="845899"/>
        </a:xfrm>
        <a:custGeom>
          <a:avLst/>
          <a:gdLst/>
          <a:ahLst/>
          <a:cxnLst/>
          <a:rect l="0" t="0" r="0" b="0"/>
          <a:pathLst>
            <a:path>
              <a:moveTo>
                <a:pt x="3154572" y="0"/>
              </a:moveTo>
              <a:lnTo>
                <a:pt x="3154572" y="691979"/>
              </a:lnTo>
              <a:lnTo>
                <a:pt x="0" y="691979"/>
              </a:lnTo>
              <a:lnTo>
                <a:pt x="0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3B5A38-2537-4EF7-95DF-041ADCDA3C3E}">
      <dsp:nvSpPr>
        <dsp:cNvPr id="0" name=""/>
        <dsp:cNvSpPr/>
      </dsp:nvSpPr>
      <dsp:spPr>
        <a:xfrm>
          <a:off x="738761" y="1798260"/>
          <a:ext cx="5220879" cy="845899"/>
        </a:xfrm>
        <a:custGeom>
          <a:avLst/>
          <a:gdLst/>
          <a:ahLst/>
          <a:cxnLst/>
          <a:rect l="0" t="0" r="0" b="0"/>
          <a:pathLst>
            <a:path>
              <a:moveTo>
                <a:pt x="5220879" y="0"/>
              </a:moveTo>
              <a:lnTo>
                <a:pt x="5220879" y="691979"/>
              </a:lnTo>
              <a:lnTo>
                <a:pt x="0" y="691979"/>
              </a:lnTo>
              <a:lnTo>
                <a:pt x="0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7A4FA0-F51C-444A-8B5E-7E0FE0C81E8D}">
      <dsp:nvSpPr>
        <dsp:cNvPr id="0" name=""/>
        <dsp:cNvSpPr/>
      </dsp:nvSpPr>
      <dsp:spPr>
        <a:xfrm>
          <a:off x="2076486" y="764219"/>
          <a:ext cx="7766310" cy="1034040"/>
        </a:xfrm>
        <a:prstGeom prst="rect">
          <a:avLst/>
        </a:prstGeom>
        <a:solidFill>
          <a:schemeClr val="tx1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Altıncı nesil savaş uçaklarında belli başlı karakteristik özellikleri</a:t>
          </a:r>
          <a:endParaRPr lang="tr-TR" sz="2000" b="1" kern="1200" dirty="0"/>
        </a:p>
      </dsp:txBody>
      <dsp:txXfrm>
        <a:off x="2076486" y="764219"/>
        <a:ext cx="7766310" cy="1034040"/>
      </dsp:txXfrm>
    </dsp:sp>
    <dsp:sp modelId="{F8F447CE-E574-411D-BA70-589C042C06D8}">
      <dsp:nvSpPr>
        <dsp:cNvPr id="0" name=""/>
        <dsp:cNvSpPr/>
      </dsp:nvSpPr>
      <dsp:spPr>
        <a:xfrm>
          <a:off x="5810" y="2644159"/>
          <a:ext cx="1465903" cy="1462831"/>
        </a:xfrm>
        <a:prstGeom prst="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i="0" kern="1200" dirty="0" err="1"/>
            <a:t>Opsiyonel</a:t>
          </a:r>
          <a:r>
            <a:rPr lang="tr-TR" sz="1800" b="1" i="0" kern="1200" dirty="0"/>
            <a:t> olarak pilotlu hava platformları </a:t>
          </a:r>
          <a:endParaRPr lang="tr-TR" sz="1800" b="1" kern="1200" dirty="0"/>
        </a:p>
      </dsp:txBody>
      <dsp:txXfrm>
        <a:off x="5810" y="2644159"/>
        <a:ext cx="1465903" cy="1462831"/>
      </dsp:txXfrm>
    </dsp:sp>
    <dsp:sp modelId="{21E3B380-15A6-4682-B8E1-4108698DE900}">
      <dsp:nvSpPr>
        <dsp:cNvPr id="0" name=""/>
        <dsp:cNvSpPr/>
      </dsp:nvSpPr>
      <dsp:spPr>
        <a:xfrm>
          <a:off x="1779553" y="2644159"/>
          <a:ext cx="2051032" cy="15246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i="0" kern="1200" dirty="0"/>
            <a:t>Yer, hava, deniz ve uzay platformlarıyla güçlü sensör bağlantısı</a:t>
          </a:r>
          <a:endParaRPr lang="tr-TR" sz="1800" b="1" kern="1200" dirty="0"/>
        </a:p>
      </dsp:txBody>
      <dsp:txXfrm>
        <a:off x="1779553" y="2644159"/>
        <a:ext cx="2051032" cy="1524641"/>
      </dsp:txXfrm>
    </dsp:sp>
    <dsp:sp modelId="{3F1B1728-1C10-4FB8-9767-783965B88720}">
      <dsp:nvSpPr>
        <dsp:cNvPr id="0" name=""/>
        <dsp:cNvSpPr/>
      </dsp:nvSpPr>
      <dsp:spPr>
        <a:xfrm>
          <a:off x="4138425" y="2644159"/>
          <a:ext cx="1465903" cy="1546337"/>
        </a:xfrm>
        <a:prstGeom prst="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Siber savaş ve siber güvenlik kabiliyetleri</a:t>
          </a:r>
          <a:endParaRPr lang="tr-TR" sz="2000" b="1" kern="1200" dirty="0"/>
        </a:p>
      </dsp:txBody>
      <dsp:txXfrm>
        <a:off x="4138425" y="2644159"/>
        <a:ext cx="1465903" cy="1546337"/>
      </dsp:txXfrm>
    </dsp:sp>
    <dsp:sp modelId="{57E9D008-B293-4612-B367-2B5F8B8124FC}">
      <dsp:nvSpPr>
        <dsp:cNvPr id="0" name=""/>
        <dsp:cNvSpPr/>
      </dsp:nvSpPr>
      <dsp:spPr>
        <a:xfrm>
          <a:off x="5912168" y="2644159"/>
          <a:ext cx="1264502" cy="1552471"/>
        </a:xfrm>
        <a:prstGeom prst="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Yapay zekâ</a:t>
          </a:r>
          <a:endParaRPr lang="tr-TR" sz="2000" b="1" kern="1200" dirty="0"/>
        </a:p>
      </dsp:txBody>
      <dsp:txXfrm>
        <a:off x="5912168" y="2644159"/>
        <a:ext cx="1264502" cy="1552471"/>
      </dsp:txXfrm>
    </dsp:sp>
    <dsp:sp modelId="{A3185E22-3B32-41BC-B074-B9E3EAFAC303}">
      <dsp:nvSpPr>
        <dsp:cNvPr id="0" name=""/>
        <dsp:cNvSpPr/>
      </dsp:nvSpPr>
      <dsp:spPr>
        <a:xfrm>
          <a:off x="7484510" y="2644159"/>
          <a:ext cx="1465903" cy="15803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İnsansız Hava Aracı (İHA) sürüleriyle eşgüdüm</a:t>
          </a:r>
          <a:endParaRPr lang="tr-TR" sz="2000" b="1" kern="1200" dirty="0"/>
        </a:p>
      </dsp:txBody>
      <dsp:txXfrm>
        <a:off x="7484510" y="2644159"/>
        <a:ext cx="1465903" cy="1580302"/>
      </dsp:txXfrm>
    </dsp:sp>
    <dsp:sp modelId="{B01BD0CE-43AD-479D-A5C3-294BAE6F5CEE}">
      <dsp:nvSpPr>
        <dsp:cNvPr id="0" name=""/>
        <dsp:cNvSpPr/>
      </dsp:nvSpPr>
      <dsp:spPr>
        <a:xfrm>
          <a:off x="9258253" y="2644159"/>
          <a:ext cx="2655219" cy="1530769"/>
        </a:xfrm>
        <a:prstGeom prst="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1800" b="1" i="0" kern="1200" dirty="0"/>
            <a:t>Yönlendirilmiş Enerji Silahları kullanabilme</a:t>
          </a:r>
          <a:endParaRPr lang="tr-TR" sz="1800" b="1" kern="1200" dirty="0"/>
        </a:p>
      </dsp:txBody>
      <dsp:txXfrm>
        <a:off x="9258253" y="2644159"/>
        <a:ext cx="2655219" cy="1530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0391BE-0AE7-4294-8B44-C917900B5F26}">
      <dsp:nvSpPr>
        <dsp:cNvPr id="0" name=""/>
        <dsp:cNvSpPr/>
      </dsp:nvSpPr>
      <dsp:spPr>
        <a:xfrm>
          <a:off x="5108671" y="1611764"/>
          <a:ext cx="1979359" cy="197935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C3461C8B-83CA-4382-8B5B-EEFCBC5CF0B2}">
      <dsp:nvSpPr>
        <dsp:cNvPr id="0" name=""/>
        <dsp:cNvSpPr/>
      </dsp:nvSpPr>
      <dsp:spPr>
        <a:xfrm>
          <a:off x="3927739" y="0"/>
          <a:ext cx="4341224" cy="132899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17 Kasım 1903, "Flier-1" adlı uçakla </a:t>
          </a:r>
          <a:r>
            <a:rPr lang="tr-TR" sz="2000" b="1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Orville</a:t>
          </a: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Wright tarafından ilk kontrollü ve güç kullanılan uçuş yapıldı</a:t>
          </a:r>
          <a:endParaRPr lang="tr-TR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927739" y="0"/>
        <a:ext cx="4341224" cy="1328998"/>
      </dsp:txXfrm>
    </dsp:sp>
    <dsp:sp modelId="{04676940-06E9-4039-A039-D3DB0B58F408}">
      <dsp:nvSpPr>
        <dsp:cNvPr id="0" name=""/>
        <dsp:cNvSpPr/>
      </dsp:nvSpPr>
      <dsp:spPr>
        <a:xfrm>
          <a:off x="5861619" y="2158633"/>
          <a:ext cx="1979359" cy="197935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A4618E04-ED1A-43B5-8066-F9294420FAB0}">
      <dsp:nvSpPr>
        <dsp:cNvPr id="0" name=""/>
        <dsp:cNvSpPr/>
      </dsp:nvSpPr>
      <dsp:spPr>
        <a:xfrm>
          <a:off x="8047993" y="1865444"/>
          <a:ext cx="3823171" cy="144210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12 saniyede 120 </a:t>
          </a:r>
          <a:r>
            <a:rPr lang="tr-TR" sz="2000" b="1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feet'lik</a:t>
          </a: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mesafenin uçulduğu bu başarılı uçuş sonrası havacılık bir dönüşüm içine girdi</a:t>
          </a:r>
          <a:endParaRPr lang="tr-TR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047993" y="1865444"/>
        <a:ext cx="3823171" cy="1442105"/>
      </dsp:txXfrm>
    </dsp:sp>
    <dsp:sp modelId="{20961811-AE6E-4930-9486-ADE759EA619E}">
      <dsp:nvSpPr>
        <dsp:cNvPr id="0" name=""/>
        <dsp:cNvSpPr/>
      </dsp:nvSpPr>
      <dsp:spPr>
        <a:xfrm>
          <a:off x="5574216" y="3044255"/>
          <a:ext cx="1979359" cy="197935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07B5BDEF-5D2A-4970-A931-1845138D2335}">
      <dsp:nvSpPr>
        <dsp:cNvPr id="0" name=""/>
        <dsp:cNvSpPr/>
      </dsp:nvSpPr>
      <dsp:spPr>
        <a:xfrm>
          <a:off x="7630046" y="4213208"/>
          <a:ext cx="4110193" cy="144210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Savaş uçakları açısından ’S Eğrisi’ dönüşümlerin belki de en önemlisi jet motorun tasarlanması</a:t>
          </a:r>
          <a:endParaRPr lang="tr-TR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630046" y="4213208"/>
        <a:ext cx="4110193" cy="1442105"/>
      </dsp:txXfrm>
    </dsp:sp>
    <dsp:sp modelId="{5D81DC8B-97A0-4429-89F3-C4BDA35E3728}">
      <dsp:nvSpPr>
        <dsp:cNvPr id="0" name=""/>
        <dsp:cNvSpPr/>
      </dsp:nvSpPr>
      <dsp:spPr>
        <a:xfrm>
          <a:off x="4643125" y="3044255"/>
          <a:ext cx="1979359" cy="197935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84C26466-5988-45A5-B249-FF4CAE7BA980}">
      <dsp:nvSpPr>
        <dsp:cNvPr id="0" name=""/>
        <dsp:cNvSpPr/>
      </dsp:nvSpPr>
      <dsp:spPr>
        <a:xfrm>
          <a:off x="658374" y="4213208"/>
          <a:ext cx="4354108" cy="144210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Turbojet</a:t>
          </a: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motorlarının kullanıldığı ilk uçak 27 Ağustos 1939 tarihinde Almanlar tarafından uçuruldu</a:t>
          </a:r>
          <a:endParaRPr lang="tr-TR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58374" y="4213208"/>
        <a:ext cx="4354108" cy="1442105"/>
      </dsp:txXfrm>
    </dsp:sp>
    <dsp:sp modelId="{F771065A-0D52-4E72-9D3D-2F6986146C74}">
      <dsp:nvSpPr>
        <dsp:cNvPr id="0" name=""/>
        <dsp:cNvSpPr/>
      </dsp:nvSpPr>
      <dsp:spPr>
        <a:xfrm>
          <a:off x="4355722" y="2158633"/>
          <a:ext cx="1979359" cy="197935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3D46733-09CF-43BA-8849-93BFB160FAD3}">
      <dsp:nvSpPr>
        <dsp:cNvPr id="0" name=""/>
        <dsp:cNvSpPr/>
      </dsp:nvSpPr>
      <dsp:spPr>
        <a:xfrm>
          <a:off x="548960" y="1737111"/>
          <a:ext cx="4057165" cy="144210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Buna karşın jet uçaklarının savaşlarda silah olarak etkin bir şekilde </a:t>
          </a:r>
          <a:r>
            <a:rPr lang="tr-TR" sz="2000" b="1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kullanılmaya</a:t>
          </a: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başlanması ancak 1945 yılında oldu</a:t>
          </a:r>
          <a:endParaRPr lang="tr-TR" sz="20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48960" y="1737111"/>
        <a:ext cx="4057165" cy="1442105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6C07C8-FCF5-4C85-B3D9-C15B840B7678}">
      <dsp:nvSpPr>
        <dsp:cNvPr id="0" name=""/>
        <dsp:cNvSpPr/>
      </dsp:nvSpPr>
      <dsp:spPr>
        <a:xfrm rot="10800000">
          <a:off x="0" y="707016"/>
          <a:ext cx="11919283" cy="509047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4E8925-B768-43F2-BBDE-2FB2DA6F70AF}">
      <dsp:nvSpPr>
        <dsp:cNvPr id="0" name=""/>
        <dsp:cNvSpPr/>
      </dsp:nvSpPr>
      <dsp:spPr>
        <a:xfrm>
          <a:off x="761089" y="-89766"/>
          <a:ext cx="10707504" cy="86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kern="1200" dirty="0"/>
            <a:t>Beşinci nesil jet uçakları henüz ülke hava kuvvetlerinde tam anlamıyla operasyonel olgunluğa ulaşamamışken bir sonraki nesil jet uçakları için çalışmalara başlanıldı </a:t>
          </a:r>
        </a:p>
      </dsp:txBody>
      <dsp:txXfrm>
        <a:off x="761089" y="-89766"/>
        <a:ext cx="10707504" cy="868114"/>
      </dsp:txXfrm>
    </dsp:sp>
    <dsp:sp modelId="{C33A6641-92A2-4518-9A0E-9013D1EE9C3B}">
      <dsp:nvSpPr>
        <dsp:cNvPr id="0" name=""/>
        <dsp:cNvSpPr/>
      </dsp:nvSpPr>
      <dsp:spPr>
        <a:xfrm>
          <a:off x="1917337" y="303121"/>
          <a:ext cx="127261" cy="1272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8D5A3F-12C6-4180-A660-E27354CE2511}">
      <dsp:nvSpPr>
        <dsp:cNvPr id="0" name=""/>
        <dsp:cNvSpPr/>
      </dsp:nvSpPr>
      <dsp:spPr>
        <a:xfrm>
          <a:off x="5363897" y="34925"/>
          <a:ext cx="6573640" cy="1879228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BAE Systems altıncı nesil jet uçağı projesi Tempest’e başladı</a:t>
          </a:r>
          <a:endParaRPr lang="tr-TR" sz="2400" b="1" kern="1200" dirty="0"/>
        </a:p>
      </dsp:txBody>
      <dsp:txXfrm>
        <a:off x="5455633" y="126661"/>
        <a:ext cx="6390168" cy="1695756"/>
      </dsp:txXfrm>
    </dsp:sp>
    <dsp:sp modelId="{196A36F2-7588-4925-AA59-A772D0C425EF}">
      <dsp:nvSpPr>
        <dsp:cNvPr id="0" name=""/>
        <dsp:cNvSpPr/>
      </dsp:nvSpPr>
      <dsp:spPr>
        <a:xfrm>
          <a:off x="3166146" y="1992086"/>
          <a:ext cx="8787590" cy="18792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Birleşik Krallık Savunma Bakanlığı programa ilk etapta USD 2.65 milyar ayırdı</a:t>
          </a:r>
          <a:endParaRPr lang="tr-TR" sz="2400" b="1" kern="1200" dirty="0"/>
        </a:p>
      </dsp:txBody>
      <dsp:txXfrm>
        <a:off x="3257882" y="2083822"/>
        <a:ext cx="8604118" cy="1695756"/>
      </dsp:txXfrm>
    </dsp:sp>
    <dsp:sp modelId="{D271B79C-E799-4DEF-9025-7B9499CB5DD8}">
      <dsp:nvSpPr>
        <dsp:cNvPr id="0" name=""/>
        <dsp:cNvSpPr/>
      </dsp:nvSpPr>
      <dsp:spPr>
        <a:xfrm>
          <a:off x="5854" y="3949227"/>
          <a:ext cx="11987786" cy="1879228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TEMPEST Ekibi, gelecekteki savaş hava sahasının gereksinimlerine yönelik olarak Birleşik Krallığın küresel olarak rekabetçi lider olma konumunu koruması için varlık gösteriyor</a:t>
          </a:r>
          <a:endParaRPr lang="tr-TR" sz="2400" b="1" kern="1200" dirty="0"/>
        </a:p>
      </dsp:txBody>
      <dsp:txXfrm>
        <a:off x="97590" y="4040963"/>
        <a:ext cx="11804314" cy="1695756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A7D2E3-A111-42DF-86AB-460914394827}">
      <dsp:nvSpPr>
        <dsp:cNvPr id="0" name=""/>
        <dsp:cNvSpPr/>
      </dsp:nvSpPr>
      <dsp:spPr>
        <a:xfrm>
          <a:off x="0" y="0"/>
          <a:ext cx="5189620" cy="5189620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7B3379-F2F7-4EA3-A2CF-074C6612D858}">
      <dsp:nvSpPr>
        <dsp:cNvPr id="0" name=""/>
        <dsp:cNvSpPr/>
      </dsp:nvSpPr>
      <dsp:spPr>
        <a:xfrm>
          <a:off x="2594810" y="0"/>
          <a:ext cx="9484893" cy="518962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Tempest programına katılan ilk ortak İsveç oldu</a:t>
          </a:r>
          <a:endParaRPr lang="tr-TR" sz="2000" b="1" kern="1200" dirty="0"/>
        </a:p>
      </dsp:txBody>
      <dsp:txXfrm>
        <a:off x="2594810" y="0"/>
        <a:ext cx="9484893" cy="1102794"/>
      </dsp:txXfrm>
    </dsp:sp>
    <dsp:sp modelId="{617399D7-D390-437A-A392-AB0E49810B97}">
      <dsp:nvSpPr>
        <dsp:cNvPr id="0" name=""/>
        <dsp:cNvSpPr/>
      </dsp:nvSpPr>
      <dsp:spPr>
        <a:xfrm>
          <a:off x="681137" y="1102794"/>
          <a:ext cx="3827345" cy="382734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21C679-FD48-4BDA-97BD-9FEBA4A073CF}">
      <dsp:nvSpPr>
        <dsp:cNvPr id="0" name=""/>
        <dsp:cNvSpPr/>
      </dsp:nvSpPr>
      <dsp:spPr>
        <a:xfrm>
          <a:off x="2594810" y="1102794"/>
          <a:ext cx="9484893" cy="382734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Programa İsveç’in ardından İtalya da dahil oldu</a:t>
          </a:r>
          <a:endParaRPr lang="tr-TR" sz="2000" b="1" kern="1200" dirty="0"/>
        </a:p>
      </dsp:txBody>
      <dsp:txXfrm>
        <a:off x="2594810" y="1102794"/>
        <a:ext cx="9484893" cy="1102794"/>
      </dsp:txXfrm>
    </dsp:sp>
    <dsp:sp modelId="{E47248E5-D47A-4ABF-B511-2E8579CC6207}">
      <dsp:nvSpPr>
        <dsp:cNvPr id="0" name=""/>
        <dsp:cNvSpPr/>
      </dsp:nvSpPr>
      <dsp:spPr>
        <a:xfrm>
          <a:off x="1362275" y="2205588"/>
          <a:ext cx="2465069" cy="2465069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412A06-C83C-43ED-AE7C-DB5FD2641212}">
      <dsp:nvSpPr>
        <dsp:cNvPr id="0" name=""/>
        <dsp:cNvSpPr/>
      </dsp:nvSpPr>
      <dsp:spPr>
        <a:xfrm>
          <a:off x="2594810" y="2205588"/>
          <a:ext cx="9484893" cy="246506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Birleşik Krallık Asya pazarına açılmak içinde projeye Hindistan ve Japonya’nın dahil olmasını istemekte</a:t>
          </a:r>
          <a:endParaRPr lang="tr-TR" sz="2000" b="1" kern="1200" dirty="0"/>
        </a:p>
      </dsp:txBody>
      <dsp:txXfrm>
        <a:off x="2594810" y="2205588"/>
        <a:ext cx="9484893" cy="1102794"/>
      </dsp:txXfrm>
    </dsp:sp>
    <dsp:sp modelId="{7D6B0F68-02C8-4C17-909F-0566340A81EE}">
      <dsp:nvSpPr>
        <dsp:cNvPr id="0" name=""/>
        <dsp:cNvSpPr/>
      </dsp:nvSpPr>
      <dsp:spPr>
        <a:xfrm>
          <a:off x="2043413" y="3308383"/>
          <a:ext cx="1102794" cy="1102794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EC8D02-6D4B-4D3F-BAE3-5A0CC10ED2F0}">
      <dsp:nvSpPr>
        <dsp:cNvPr id="0" name=""/>
        <dsp:cNvSpPr/>
      </dsp:nvSpPr>
      <dsp:spPr>
        <a:xfrm>
          <a:off x="2594810" y="3308383"/>
          <a:ext cx="9484893" cy="110279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MMU programındaki işbirliği BAE Systems tarafından yürütülen Tempest programında Türkiye’nin de katılımcı olmasında etkili olacak</a:t>
          </a:r>
          <a:endParaRPr lang="tr-TR" sz="2000" b="1" kern="1200" dirty="0"/>
        </a:p>
      </dsp:txBody>
      <dsp:txXfrm>
        <a:off x="2594810" y="3308383"/>
        <a:ext cx="9484893" cy="1102794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6518DA-E55C-4B64-947D-A86441683136}">
      <dsp:nvSpPr>
        <dsp:cNvPr id="0" name=""/>
        <dsp:cNvSpPr/>
      </dsp:nvSpPr>
      <dsp:spPr>
        <a:xfrm>
          <a:off x="5776" y="2870"/>
          <a:ext cx="11827519" cy="1380556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Milli Muharip Uçak projesi 2013 yılında başladı</a:t>
          </a:r>
          <a:endParaRPr lang="tr-TR" sz="2400" b="1" kern="1200" dirty="0"/>
        </a:p>
      </dsp:txBody>
      <dsp:txXfrm>
        <a:off x="73169" y="70263"/>
        <a:ext cx="11692733" cy="1245770"/>
      </dsp:txXfrm>
    </dsp:sp>
    <dsp:sp modelId="{3EDF9C4F-2F24-4BE2-A224-D1602EE672A4}">
      <dsp:nvSpPr>
        <dsp:cNvPr id="0" name=""/>
        <dsp:cNvSpPr/>
      </dsp:nvSpPr>
      <dsp:spPr>
        <a:xfrm>
          <a:off x="5776" y="1452455"/>
          <a:ext cx="11827519" cy="13805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Program yönetim danışmanlığı STM tarafından yürütülen projede hava aracı tasarım, geliştirme, üretimi TUSAŞ ana yükleniciliği ve BAE </a:t>
          </a:r>
          <a:r>
            <a:rPr lang="tr-TR" sz="2400" b="1" i="0" kern="1200" dirty="0" err="1"/>
            <a:t>Systems’in</a:t>
          </a:r>
          <a:r>
            <a:rPr lang="tr-TR" sz="2400" b="1" i="0" kern="1200" dirty="0"/>
            <a:t> desteği ile yürütülmekte</a:t>
          </a:r>
          <a:endParaRPr lang="tr-TR" sz="2400" b="1" kern="1200" dirty="0"/>
        </a:p>
      </dsp:txBody>
      <dsp:txXfrm>
        <a:off x="73169" y="1519848"/>
        <a:ext cx="11692733" cy="1245770"/>
      </dsp:txXfrm>
    </dsp:sp>
    <dsp:sp modelId="{530B2DB4-4338-4511-B199-B637B3838766}">
      <dsp:nvSpPr>
        <dsp:cNvPr id="0" name=""/>
        <dsp:cNvSpPr/>
      </dsp:nvSpPr>
      <dsp:spPr>
        <a:xfrm>
          <a:off x="5776" y="2902039"/>
          <a:ext cx="6430477" cy="1380556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Projede ilk uçuşun 2023'te yapılması planlanmakta</a:t>
          </a:r>
          <a:endParaRPr lang="tr-TR" sz="2400" b="1" kern="1200" dirty="0"/>
        </a:p>
      </dsp:txBody>
      <dsp:txXfrm>
        <a:off x="73169" y="2969432"/>
        <a:ext cx="6295691" cy="1245770"/>
      </dsp:txXfrm>
    </dsp:sp>
    <dsp:sp modelId="{7C7B0252-2716-409C-A01A-EBD81B33BF55}">
      <dsp:nvSpPr>
        <dsp:cNvPr id="0" name=""/>
        <dsp:cNvSpPr/>
      </dsp:nvSpPr>
      <dsp:spPr>
        <a:xfrm>
          <a:off x="5776" y="4351624"/>
          <a:ext cx="6400173" cy="1380556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i="0" kern="1200" dirty="0"/>
            <a:t>TF-X muharip jet uçağının 2070 yılına kadar Türk Hava Kuvvetleri’nde operasyonel olarak kullanılması planlanmakta</a:t>
          </a:r>
          <a:endParaRPr lang="tr-TR" sz="2400" b="1" kern="1200" dirty="0"/>
        </a:p>
      </dsp:txBody>
      <dsp:txXfrm>
        <a:off x="73169" y="4419017"/>
        <a:ext cx="6265387" cy="12457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3F7F55-67A0-4154-B972-8FF227878CBA}">
      <dsp:nvSpPr>
        <dsp:cNvPr id="0" name=""/>
        <dsp:cNvSpPr/>
      </dsp:nvSpPr>
      <dsp:spPr>
        <a:xfrm>
          <a:off x="2379315" y="21626"/>
          <a:ext cx="7451628" cy="1066011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1945 sonrası 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jet motorları ile ses altı hızlarda seyir </a:t>
          </a:r>
        </a:p>
      </dsp:txBody>
      <dsp:txXfrm>
        <a:off x="2431353" y="73664"/>
        <a:ext cx="7347552" cy="961935"/>
      </dsp:txXfrm>
    </dsp:sp>
    <dsp:sp modelId="{B6D7F912-8BF1-4529-9728-52C3CFE8DB5A}">
      <dsp:nvSpPr>
        <dsp:cNvPr id="0" name=""/>
        <dsp:cNvSpPr/>
      </dsp:nvSpPr>
      <dsp:spPr>
        <a:xfrm>
          <a:off x="2370185" y="1121749"/>
          <a:ext cx="7331366" cy="106601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Fırlatma koltuğu sistemi gibi aerodinamik yenilikler</a:t>
          </a:r>
          <a:endParaRPr lang="tr-TR" sz="20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22223" y="1173787"/>
        <a:ext cx="7227290" cy="961935"/>
      </dsp:txXfrm>
    </dsp:sp>
    <dsp:sp modelId="{64460BE6-B1B4-4C1E-9262-E3477092CF83}">
      <dsp:nvSpPr>
        <dsp:cNvPr id="0" name=""/>
        <dsp:cNvSpPr/>
      </dsp:nvSpPr>
      <dsp:spPr>
        <a:xfrm>
          <a:off x="2370185" y="2241061"/>
          <a:ext cx="7273605" cy="1066011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3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Birinci nesil jet uçakları makinalı tüfek entegreliydi ve güdümsüz mühimmat taşıyabiliyordu </a:t>
          </a:r>
          <a:endParaRPr lang="tr-TR" sz="23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22223" y="2293099"/>
        <a:ext cx="7169529" cy="961935"/>
      </dsp:txXfrm>
    </dsp:sp>
    <dsp:sp modelId="{A6F4D02B-1EAA-41C7-B9B4-5F2FA845356E}">
      <dsp:nvSpPr>
        <dsp:cNvPr id="0" name=""/>
        <dsp:cNvSpPr/>
      </dsp:nvSpPr>
      <dsp:spPr>
        <a:xfrm>
          <a:off x="2370185" y="3360373"/>
          <a:ext cx="7177352" cy="1066011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2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Elektronik harp sistemleri, radar ve önleme sistemleri içermiyordu </a:t>
          </a:r>
          <a:endParaRPr lang="tr-TR" sz="22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22223" y="3412411"/>
        <a:ext cx="7073276" cy="961935"/>
      </dsp:txXfrm>
    </dsp:sp>
    <dsp:sp modelId="{A959C4C4-C46F-4BF0-836A-F2D7C73B7E0E}">
      <dsp:nvSpPr>
        <dsp:cNvPr id="0" name=""/>
        <dsp:cNvSpPr/>
      </dsp:nvSpPr>
      <dsp:spPr>
        <a:xfrm>
          <a:off x="2370185" y="4479684"/>
          <a:ext cx="7066614" cy="106601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2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Sovyet yapımı Mig-15 ve Mig-17; Amerikan yapımı F-86</a:t>
          </a:r>
          <a:endParaRPr lang="tr-TR" sz="22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22223" y="4531722"/>
        <a:ext cx="6962538" cy="9619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7959ED-1717-4D3D-B6B5-A84DE74CFB23}">
      <dsp:nvSpPr>
        <dsp:cNvPr id="0" name=""/>
        <dsp:cNvSpPr/>
      </dsp:nvSpPr>
      <dsp:spPr>
        <a:xfrm>
          <a:off x="3080085" y="2192"/>
          <a:ext cx="5907086" cy="958688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Alüminyum alaşımının yapısal malzeme, delta kanatlar ve geriye ok açılı kanatlar ilk defa bu dönemde görüldü </a:t>
          </a:r>
          <a:endParaRPr lang="tr-TR" sz="2000" kern="1200" dirty="0"/>
        </a:p>
      </dsp:txBody>
      <dsp:txXfrm>
        <a:off x="3126884" y="48991"/>
        <a:ext cx="5813488" cy="865090"/>
      </dsp:txXfrm>
    </dsp:sp>
    <dsp:sp modelId="{CF7B41AE-9739-42FC-BA3C-5D4C48024AEF}">
      <dsp:nvSpPr>
        <dsp:cNvPr id="0" name=""/>
        <dsp:cNvSpPr/>
      </dsp:nvSpPr>
      <dsp:spPr>
        <a:xfrm>
          <a:off x="3080085" y="1008815"/>
          <a:ext cx="5810818" cy="9586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Art yakıcılı (afterburning) motorların ses süratini geçmeyi mümkün kıldı</a:t>
          </a:r>
          <a:endParaRPr lang="tr-TR" sz="2000" kern="1200" dirty="0"/>
        </a:p>
      </dsp:txBody>
      <dsp:txXfrm>
        <a:off x="3126884" y="1055614"/>
        <a:ext cx="5717220" cy="865090"/>
      </dsp:txXfrm>
    </dsp:sp>
    <dsp:sp modelId="{5F3E6E4A-A0B7-4A3E-B274-BB8317D6113C}">
      <dsp:nvSpPr>
        <dsp:cNvPr id="0" name=""/>
        <dsp:cNvSpPr/>
      </dsp:nvSpPr>
      <dsp:spPr>
        <a:xfrm>
          <a:off x="3080085" y="2015439"/>
          <a:ext cx="5544909" cy="958688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Hava-hava radarları bu dönemde jet uçaklarında kullanıldı</a:t>
          </a:r>
          <a:endParaRPr lang="tr-TR" sz="2000" kern="1200" dirty="0"/>
        </a:p>
      </dsp:txBody>
      <dsp:txXfrm>
        <a:off x="3126884" y="2062238"/>
        <a:ext cx="5451311" cy="865090"/>
      </dsp:txXfrm>
    </dsp:sp>
    <dsp:sp modelId="{971B54C9-76EC-43AE-A6D7-EED30A5D0608}">
      <dsp:nvSpPr>
        <dsp:cNvPr id="0" name=""/>
        <dsp:cNvSpPr/>
      </dsp:nvSpPr>
      <dsp:spPr>
        <a:xfrm>
          <a:off x="3080085" y="3022062"/>
          <a:ext cx="5306716" cy="958688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hava-hava füzeleri temel silah haline geldi</a:t>
          </a:r>
          <a:endParaRPr lang="tr-TR" sz="2000" kern="1200" dirty="0"/>
        </a:p>
      </dsp:txBody>
      <dsp:txXfrm>
        <a:off x="3126884" y="3068861"/>
        <a:ext cx="5213118" cy="865090"/>
      </dsp:txXfrm>
    </dsp:sp>
    <dsp:sp modelId="{33C5B1A0-47C1-4487-B82C-90720334CFEC}">
      <dsp:nvSpPr>
        <dsp:cNvPr id="0" name=""/>
        <dsp:cNvSpPr/>
      </dsp:nvSpPr>
      <dsp:spPr>
        <a:xfrm>
          <a:off x="3080085" y="4028685"/>
          <a:ext cx="5159881" cy="9586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Sovyet yapımı Mig-19 ve Mig-21; Amerikan yapımı F-104</a:t>
          </a:r>
          <a:endParaRPr lang="tr-TR" sz="2000" kern="1200" dirty="0"/>
        </a:p>
      </dsp:txBody>
      <dsp:txXfrm>
        <a:off x="3126884" y="4075484"/>
        <a:ext cx="5066283" cy="86509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71F0DC-FBC5-485F-BDDA-808FDF2A72EB}">
      <dsp:nvSpPr>
        <dsp:cNvPr id="0" name=""/>
        <dsp:cNvSpPr/>
      </dsp:nvSpPr>
      <dsp:spPr>
        <a:xfrm>
          <a:off x="158" y="242842"/>
          <a:ext cx="2966442" cy="1543641"/>
        </a:xfrm>
        <a:prstGeom prst="roundRect">
          <a:avLst>
            <a:gd name="adj" fmla="val 10000"/>
          </a:avLst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1950’li yılların ortasından 1960’lı yılların başına kadar olan süreç</a:t>
          </a:r>
          <a:endParaRPr lang="tr-TR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370" y="288054"/>
        <a:ext cx="2876018" cy="14532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BD3C39-31B5-4CAF-A6C7-6F53BA0B8C3C}">
      <dsp:nvSpPr>
        <dsp:cNvPr id="0" name=""/>
        <dsp:cNvSpPr/>
      </dsp:nvSpPr>
      <dsp:spPr>
        <a:xfrm>
          <a:off x="0" y="1315922"/>
          <a:ext cx="11954962" cy="608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600" b="1" i="0" kern="1200" dirty="0"/>
            <a:t>Yenilikler olgunlaştı; manevra kabiliyeti ve havadan yere taarruz yetenekleri</a:t>
          </a:r>
          <a:endParaRPr lang="tr-TR" sz="2600" kern="1200" dirty="0"/>
        </a:p>
      </dsp:txBody>
      <dsp:txXfrm>
        <a:off x="29700" y="1345622"/>
        <a:ext cx="11895562" cy="549000"/>
      </dsp:txXfrm>
    </dsp:sp>
    <dsp:sp modelId="{B26C9BD7-E64F-48E8-B0B2-6253C6BE908E}">
      <dsp:nvSpPr>
        <dsp:cNvPr id="0" name=""/>
        <dsp:cNvSpPr/>
      </dsp:nvSpPr>
      <dsp:spPr>
        <a:xfrm>
          <a:off x="0" y="2117385"/>
          <a:ext cx="11954962" cy="608400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600" b="1" i="0" kern="1200" dirty="0"/>
            <a:t>Kokpitlerde buharlı göstergelerin yerini analog göstergeler almaya başladı</a:t>
          </a:r>
          <a:endParaRPr lang="tr-TR" sz="2600" kern="1200" dirty="0"/>
        </a:p>
      </dsp:txBody>
      <dsp:txXfrm>
        <a:off x="29700" y="2147085"/>
        <a:ext cx="11895562" cy="549000"/>
      </dsp:txXfrm>
    </dsp:sp>
    <dsp:sp modelId="{E7B8AE58-EF32-484A-B019-7F7FD8F684DF}">
      <dsp:nvSpPr>
        <dsp:cNvPr id="0" name=""/>
        <dsp:cNvSpPr/>
      </dsp:nvSpPr>
      <dsp:spPr>
        <a:xfrm>
          <a:off x="0" y="2886538"/>
          <a:ext cx="11954962" cy="608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600" b="1" i="0" kern="1200" dirty="0"/>
            <a:t>Dikey/kısa kalkış ve iniş amaçlı teknolojiler kullanılmaya başlanmıştır.</a:t>
          </a:r>
          <a:endParaRPr lang="tr-TR" sz="2600" kern="1200" dirty="0"/>
        </a:p>
      </dsp:txBody>
      <dsp:txXfrm>
        <a:off x="29700" y="2916238"/>
        <a:ext cx="11895562" cy="549000"/>
      </dsp:txXfrm>
    </dsp:sp>
    <dsp:sp modelId="{E7F0BDE8-E99A-4070-B751-B133CADAE0D7}">
      <dsp:nvSpPr>
        <dsp:cNvPr id="0" name=""/>
        <dsp:cNvSpPr/>
      </dsp:nvSpPr>
      <dsp:spPr>
        <a:xfrm>
          <a:off x="0" y="520242"/>
          <a:ext cx="11954962" cy="608400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17406D">
                <a:lumMod val="40000"/>
                <a:lumOff val="60000"/>
              </a:srgbClr>
            </a:buClr>
            <a:buSzPct val="80000"/>
          </a:pPr>
          <a:r>
            <a:rPr lang="tr-TR" sz="2600" b="1" kern="1200" dirty="0">
              <a:solidFill>
                <a:prstClr val="white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1960-1970 süreçte geliştirilen jet uçakları</a:t>
          </a:r>
        </a:p>
      </dsp:txBody>
      <dsp:txXfrm>
        <a:off x="29700" y="549942"/>
        <a:ext cx="11895562" cy="5490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D8A24D-738F-4AB1-AAE0-E1BCBD3A543C}">
      <dsp:nvSpPr>
        <dsp:cNvPr id="0" name=""/>
        <dsp:cNvSpPr/>
      </dsp:nvSpPr>
      <dsp:spPr>
        <a:xfrm flipH="1">
          <a:off x="197230" y="779"/>
          <a:ext cx="5069673" cy="1474889"/>
        </a:xfrm>
        <a:prstGeom prst="chevron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400" b="1" kern="1200" dirty="0"/>
            <a:t>Fransız yapımı Mirage III; Sovyet yapımı Mig-23; Amerikan yapımı F-4</a:t>
          </a:r>
        </a:p>
      </dsp:txBody>
      <dsp:txXfrm>
        <a:off x="934674" y="779"/>
        <a:ext cx="3594784" cy="147488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31790E-FF84-404B-806F-3D3E4B5CA81E}">
      <dsp:nvSpPr>
        <dsp:cNvPr id="0" name=""/>
        <dsp:cNvSpPr/>
      </dsp:nvSpPr>
      <dsp:spPr>
        <a:xfrm>
          <a:off x="1732545" y="0"/>
          <a:ext cx="8710867" cy="4195481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D442DE-7AD8-49CA-BD38-B640F6BC6B2D}">
      <dsp:nvSpPr>
        <dsp:cNvPr id="0" name=""/>
        <dsp:cNvSpPr/>
      </dsp:nvSpPr>
      <dsp:spPr>
        <a:xfrm>
          <a:off x="240636" y="247316"/>
          <a:ext cx="5581010" cy="1571655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1970-1980’li yıllarında geliştirilen jet uçakları</a:t>
          </a:r>
          <a:endParaRPr lang="tr-TR" sz="2000" kern="1200" dirty="0"/>
        </a:p>
      </dsp:txBody>
      <dsp:txXfrm>
        <a:off x="317358" y="324038"/>
        <a:ext cx="5427566" cy="1418211"/>
      </dsp:txXfrm>
    </dsp:sp>
    <dsp:sp modelId="{60BB5B7C-9A6F-4B13-B7D7-39B175C594FB}">
      <dsp:nvSpPr>
        <dsp:cNvPr id="0" name=""/>
        <dsp:cNvSpPr/>
      </dsp:nvSpPr>
      <dsp:spPr>
        <a:xfrm>
          <a:off x="6107992" y="247316"/>
          <a:ext cx="5911595" cy="1592991"/>
        </a:xfrm>
        <a:prstGeom prst="roundRect">
          <a:avLst/>
        </a:prstGeom>
        <a:solidFill>
          <a:schemeClr val="accent1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Çoklu rollerde kullanılacak şekilde geliştirildiler; karmaşık aviyonik sistemler ve silahlar</a:t>
          </a:r>
          <a:endParaRPr lang="tr-TR" sz="2000" kern="1200" dirty="0"/>
        </a:p>
      </dsp:txBody>
      <dsp:txXfrm>
        <a:off x="6185755" y="325079"/>
        <a:ext cx="5756069" cy="1437465"/>
      </dsp:txXfrm>
    </dsp:sp>
    <dsp:sp modelId="{DAA3108F-7D2C-49B4-94CD-9B8D301CF021}">
      <dsp:nvSpPr>
        <dsp:cNvPr id="0" name=""/>
        <dsp:cNvSpPr/>
      </dsp:nvSpPr>
      <dsp:spPr>
        <a:xfrm>
          <a:off x="401396" y="2144621"/>
          <a:ext cx="5415815" cy="1636237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Uçuş kontrol sistemleri sayesinde, çok etkin bir manevra kabiliyeti</a:t>
          </a:r>
          <a:endParaRPr lang="tr-TR" sz="2000" kern="1200" dirty="0"/>
        </a:p>
      </dsp:txBody>
      <dsp:txXfrm>
        <a:off x="481271" y="2224496"/>
        <a:ext cx="5256065" cy="1476487"/>
      </dsp:txXfrm>
    </dsp:sp>
    <dsp:sp modelId="{439E8743-A2D1-4049-B2A2-C12645169ABA}">
      <dsp:nvSpPr>
        <dsp:cNvPr id="0" name=""/>
        <dsp:cNvSpPr/>
      </dsp:nvSpPr>
      <dsp:spPr>
        <a:xfrm>
          <a:off x="6217579" y="2149922"/>
          <a:ext cx="5692421" cy="1532990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b="1" i="0" kern="1200" dirty="0"/>
            <a:t>Analog aviyonik sistemler ise bu dönemde yerini artık dijital aviyonik sistemlere bıraktı</a:t>
          </a:r>
          <a:endParaRPr lang="tr-TR" sz="2000" kern="1200" dirty="0"/>
        </a:p>
      </dsp:txBody>
      <dsp:txXfrm>
        <a:off x="6292413" y="2224756"/>
        <a:ext cx="5542753" cy="138332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C61C0C-E775-4BFD-AA89-91F28CE92C7E}">
      <dsp:nvSpPr>
        <dsp:cNvPr id="0" name=""/>
        <dsp:cNvSpPr/>
      </dsp:nvSpPr>
      <dsp:spPr>
        <a:xfrm>
          <a:off x="1" y="0"/>
          <a:ext cx="5566608" cy="1631216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D5C81D-C662-4A13-8FC2-E2D675AB36E6}">
      <dsp:nvSpPr>
        <dsp:cNvPr id="0" name=""/>
        <dsp:cNvSpPr/>
      </dsp:nvSpPr>
      <dsp:spPr>
        <a:xfrm>
          <a:off x="0" y="489364"/>
          <a:ext cx="5566611" cy="6524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r-TR" sz="2000" kern="1200" dirty="0"/>
            <a:t>Fransız yapımı Mirage 2000; Sovyet yapımı Mig-29, Su-27; Amerikan yapımı F-16 jet</a:t>
          </a:r>
        </a:p>
      </dsp:txBody>
      <dsp:txXfrm>
        <a:off x="31852" y="521216"/>
        <a:ext cx="5502907" cy="588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03E5D3-D529-4AC3-8413-EE4B9CB855F4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BDA55-352C-4C1B-AB61-F13E30C9B5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5010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371CCF-68F5-4BA1-A2DF-09BE4305EC36}" type="datetimeFigureOut">
              <a:rPr lang="en-US" smtClean="0"/>
              <a:t>9/8/2021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91F664-5218-4388-A215-75F119E01B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646301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684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506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142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7945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092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8201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3371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4924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55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301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090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8937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9388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8560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724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9752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812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48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51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89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421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220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1065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91F664-5218-4388-A215-75F119E01B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870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3432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81161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81270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1619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89166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146634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02471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07971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88895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20460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39331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502B0CC-13F6-46C1-B3DC-6862AA4F808F}" type="datetimeFigureOut">
              <a:rPr lang="tr-TR" smtClean="0"/>
              <a:t>8.09.2021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93998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0.xml"/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12" Type="http://schemas.microsoft.com/office/2007/relationships/diagramDrawing" Target="../diagrams/drawing20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11" Type="http://schemas.openxmlformats.org/officeDocument/2006/relationships/diagramColors" Target="../diagrams/colors20.xml"/><Relationship Id="rId5" Type="http://schemas.openxmlformats.org/officeDocument/2006/relationships/diagramQuickStyle" Target="../diagrams/quickStyle19.xml"/><Relationship Id="rId10" Type="http://schemas.openxmlformats.org/officeDocument/2006/relationships/diagramQuickStyle" Target="../diagrams/quickStyle20.xml"/><Relationship Id="rId4" Type="http://schemas.openxmlformats.org/officeDocument/2006/relationships/diagramLayout" Target="../diagrams/layout19.xml"/><Relationship Id="rId9" Type="http://schemas.openxmlformats.org/officeDocument/2006/relationships/diagramLayout" Target="../diagrams/layout2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21.xml"/><Relationship Id="rId7" Type="http://schemas.microsoft.com/office/2007/relationships/diagramDrawing" Target="../diagrams/drawing21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1.xml"/><Relationship Id="rId5" Type="http://schemas.openxmlformats.org/officeDocument/2006/relationships/diagramQuickStyle" Target="../diagrams/quickStyle21.xml"/><Relationship Id="rId4" Type="http://schemas.openxmlformats.org/officeDocument/2006/relationships/diagramLayout" Target="../diagrams/layout21.xml"/><Relationship Id="rId9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2.xml"/><Relationship Id="rId7" Type="http://schemas.microsoft.com/office/2007/relationships/diagramDrawing" Target="../diagrams/drawing2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5" Type="http://schemas.openxmlformats.org/officeDocument/2006/relationships/diagramQuickStyle" Target="../diagrams/quickStyle22.xml"/><Relationship Id="rId4" Type="http://schemas.openxmlformats.org/officeDocument/2006/relationships/diagramLayout" Target="../diagrams/layout2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diagramData" Target="../diagrams/data23.xml"/><Relationship Id="rId7" Type="http://schemas.microsoft.com/office/2007/relationships/diagramDrawing" Target="../diagrams/drawing23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3.xml"/><Relationship Id="rId5" Type="http://schemas.openxmlformats.org/officeDocument/2006/relationships/diagramQuickStyle" Target="../diagrams/quickStyle23.xml"/><Relationship Id="rId4" Type="http://schemas.openxmlformats.org/officeDocument/2006/relationships/diagramLayout" Target="../diagrams/layout2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diagramDrawing" Target="../diagrams/drawing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diagramColors" Target="../diagrams/colors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diagramQuickStyle" Target="../diagrams/quickStyle5.xml"/><Relationship Id="rId5" Type="http://schemas.openxmlformats.org/officeDocument/2006/relationships/diagramQuickStyle" Target="../diagrams/quickStyle4.xml"/><Relationship Id="rId10" Type="http://schemas.openxmlformats.org/officeDocument/2006/relationships/diagramLayout" Target="../diagrams/layout5.xml"/><Relationship Id="rId4" Type="http://schemas.openxmlformats.org/officeDocument/2006/relationships/diagramLayout" Target="../diagrams/layout4.xml"/><Relationship Id="rId9" Type="http://schemas.openxmlformats.org/officeDocument/2006/relationships/diagramData" Target="../diagrams/data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diagramDrawing" Target="../diagrams/drawing7.xml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12" Type="http://schemas.openxmlformats.org/officeDocument/2006/relationships/diagramColors" Target="../diagrams/colors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11" Type="http://schemas.openxmlformats.org/officeDocument/2006/relationships/diagramQuickStyle" Target="../diagrams/quickStyle7.xml"/><Relationship Id="rId5" Type="http://schemas.openxmlformats.org/officeDocument/2006/relationships/diagramQuickStyle" Target="../diagrams/quickStyle6.xml"/><Relationship Id="rId10" Type="http://schemas.openxmlformats.org/officeDocument/2006/relationships/diagramLayout" Target="../diagrams/layout7.xml"/><Relationship Id="rId4" Type="http://schemas.openxmlformats.org/officeDocument/2006/relationships/diagramLayout" Target="../diagrams/layout6.xml"/><Relationship Id="rId9" Type="http://schemas.openxmlformats.org/officeDocument/2006/relationships/diagramData" Target="../diagrams/data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microsoft.com/office/2007/relationships/diagramDrawing" Target="../diagrams/drawing9.xml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12" Type="http://schemas.openxmlformats.org/officeDocument/2006/relationships/diagramColors" Target="../diagrams/colors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11" Type="http://schemas.openxmlformats.org/officeDocument/2006/relationships/diagramQuickStyle" Target="../diagrams/quickStyle9.xml"/><Relationship Id="rId5" Type="http://schemas.openxmlformats.org/officeDocument/2006/relationships/diagramQuickStyle" Target="../diagrams/quickStyle8.xml"/><Relationship Id="rId10" Type="http://schemas.openxmlformats.org/officeDocument/2006/relationships/diagramLayout" Target="../diagrams/layout9.xml"/><Relationship Id="rId4" Type="http://schemas.openxmlformats.org/officeDocument/2006/relationships/diagramLayout" Target="../diagrams/layout8.xml"/><Relationship Id="rId9" Type="http://schemas.openxmlformats.org/officeDocument/2006/relationships/diagramData" Target="../diagrams/data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şlık 6">
            <a:extLst>
              <a:ext uri="{FF2B5EF4-FFF2-40B4-BE49-F238E27FC236}">
                <a16:creationId xmlns:a16="http://schemas.microsoft.com/office/drawing/2014/main" id="{F0EE9768-6214-4D2A-8783-D897CB5648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608" y="374905"/>
            <a:ext cx="11899392" cy="1471943"/>
          </a:xfrm>
          <a:solidFill>
            <a:srgbClr val="FFC000"/>
          </a:solidFill>
        </p:spPr>
        <p:txBody>
          <a:bodyPr/>
          <a:lstStyle/>
          <a:p>
            <a:r>
              <a:rPr lang="tr-TR" sz="3600" b="1" dirty="0" err="1">
                <a:solidFill>
                  <a:schemeClr val="tx1"/>
                </a:solidFill>
              </a:rPr>
              <a:t>sAvaş</a:t>
            </a:r>
            <a:r>
              <a:rPr lang="tr-TR" sz="3600" b="1" dirty="0">
                <a:solidFill>
                  <a:schemeClr val="tx1"/>
                </a:solidFill>
              </a:rPr>
              <a:t> uçakları</a:t>
            </a:r>
            <a:endParaRPr lang="tr-TR" sz="6000" b="1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29B9FBC-28BE-45A8-B309-72A71D28C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08" y="1845264"/>
            <a:ext cx="11899392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494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66611FC-C5B0-4C8B-99B6-E5134CBB2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192" y="-101404"/>
            <a:ext cx="10611472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YENİ NESİL JET SAVAŞ UÇAKLARI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A6EBF2DC-652B-48C4-8E08-F675090A31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3631559"/>
              </p:ext>
            </p:extLst>
          </p:nvPr>
        </p:nvGraphicFramePr>
        <p:xfrm>
          <a:off x="72189" y="149261"/>
          <a:ext cx="12047621" cy="5735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D906739F-5C2C-4A6C-BDD1-55EF76EC48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428" y="4567370"/>
            <a:ext cx="9525000" cy="214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920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08744F2-2620-4FCF-BE2D-A3DB5F5A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8" y="0"/>
            <a:ext cx="12060115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ABD’de Yürütülen Programlar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B5DCAC63-5A4E-47E9-8FDB-CE55CAE504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1720823"/>
              </p:ext>
            </p:extLst>
          </p:nvPr>
        </p:nvGraphicFramePr>
        <p:xfrm>
          <a:off x="64168" y="1186644"/>
          <a:ext cx="12063663" cy="56713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16431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E87103B-1DAC-4A85-BC38-48E902092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240" y="-72388"/>
            <a:ext cx="12015537" cy="1400530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3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Rusya Federasyonu’nun Programları</a:t>
            </a:r>
            <a:r>
              <a:rPr lang="tr-TR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sz="3600" dirty="0"/>
          </a:p>
        </p:txBody>
      </p:sp>
      <p:graphicFrame>
        <p:nvGraphicFramePr>
          <p:cNvPr id="5" name="İçerik Yer Tutucusu 4">
            <a:extLst>
              <a:ext uri="{FF2B5EF4-FFF2-40B4-BE49-F238E27FC236}">
                <a16:creationId xmlns:a16="http://schemas.microsoft.com/office/drawing/2014/main" id="{97970FAD-F979-4A5A-8D75-BA9FF5DCDF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4534395"/>
              </p:ext>
            </p:extLst>
          </p:nvPr>
        </p:nvGraphicFramePr>
        <p:xfrm>
          <a:off x="-431188" y="1042737"/>
          <a:ext cx="12015537" cy="5815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 descr="Sukhoi SU-57 (PAK FA T-50) (Görüntüler ile) | Uçak, Havacılık, Rusya">
            <a:extLst>
              <a:ext uri="{FF2B5EF4-FFF2-40B4-BE49-F238E27FC236}">
                <a16:creationId xmlns:a16="http://schemas.microsoft.com/office/drawing/2014/main" id="{1F2E25AB-5647-4567-8420-DACA1D515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1664" y="1613547"/>
            <a:ext cx="4700336" cy="4080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2668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7150826-B414-434C-A7A5-4F64565E1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305" y="0"/>
            <a:ext cx="11319557" cy="1400530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Çin Halk Cumhuriyeti’nin Programları</a:t>
            </a:r>
            <a:r>
              <a:rPr lang="tr-TR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sz="3200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B647B500-F566-44C9-B69E-2F0BABE74A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7598326"/>
              </p:ext>
            </p:extLst>
          </p:nvPr>
        </p:nvGraphicFramePr>
        <p:xfrm>
          <a:off x="-868166" y="1400530"/>
          <a:ext cx="12067448" cy="5457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Resim 5">
            <a:extLst>
              <a:ext uri="{FF2B5EF4-FFF2-40B4-BE49-F238E27FC236}">
                <a16:creationId xmlns:a16="http://schemas.microsoft.com/office/drawing/2014/main" id="{221D3365-17B8-45B1-9862-CD60D295D7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930756">
            <a:off x="6912671" y="1108773"/>
            <a:ext cx="5402487" cy="344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065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E49E5BF-2566-47C8-8319-7F704D93C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854" y="-4128"/>
            <a:ext cx="10635915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Güney Kore- Endonezya KF-X/IF-X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9B680239-94C4-44F2-B134-BF35446492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3260288"/>
              </p:ext>
            </p:extLst>
          </p:nvPr>
        </p:nvGraphicFramePr>
        <p:xfrm>
          <a:off x="-1267326" y="1400531"/>
          <a:ext cx="12192000" cy="5457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 descr="KF-X/IFX savaş uçağı programında gecikme | DefenceTurk">
            <a:extLst>
              <a:ext uri="{FF2B5EF4-FFF2-40B4-BE49-F238E27FC236}">
                <a16:creationId xmlns:a16="http://schemas.microsoft.com/office/drawing/2014/main" id="{F1C8F3E6-02C9-4A81-AD4B-3FBE784D7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372133" y="2329653"/>
            <a:ext cx="6007604" cy="3049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2901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7307736-F467-4C69-807C-4BC098A00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-90664"/>
            <a:ext cx="9404723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Japonya’nın F-3 Projesi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2E726185-010C-4774-AAFE-9B4A85953C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2237229"/>
              </p:ext>
            </p:extLst>
          </p:nvPr>
        </p:nvGraphicFramePr>
        <p:xfrm>
          <a:off x="80210" y="609601"/>
          <a:ext cx="12031579" cy="45559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074" name="Picture 2" descr="Military and Commercial Technology: Japan to develop own stealth ...">
            <a:extLst>
              <a:ext uri="{FF2B5EF4-FFF2-40B4-BE49-F238E27FC236}">
                <a16:creationId xmlns:a16="http://schemas.microsoft.com/office/drawing/2014/main" id="{1A57D481-2831-4505-B5E2-FA540164CD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610" y="4026570"/>
            <a:ext cx="7941027" cy="283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3469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CD68E9A-0DBF-4817-A6ED-569666E03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0"/>
            <a:ext cx="11546870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Future Combat Air System- FCAS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BC0061F1-D2B2-42B1-8203-BCEDBC1AB0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6333615"/>
              </p:ext>
            </p:extLst>
          </p:nvPr>
        </p:nvGraphicFramePr>
        <p:xfrm>
          <a:off x="2759242" y="1400530"/>
          <a:ext cx="12192000" cy="5457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Resim 4" descr="FCAS Infographic">
            <a:extLst>
              <a:ext uri="{FF2B5EF4-FFF2-40B4-BE49-F238E27FC236}">
                <a16:creationId xmlns:a16="http://schemas.microsoft.com/office/drawing/2014/main" id="{36ADD438-7025-4F41-BFEF-B6F3BE702394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400530"/>
            <a:ext cx="5614737" cy="54574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33681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B776117-E76A-4D1B-AB42-A8C3D44BE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0"/>
            <a:ext cx="9404723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TEMPEST PROGRAMI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7" name="İçerik Yer Tutucusu 6">
            <a:extLst>
              <a:ext uri="{FF2B5EF4-FFF2-40B4-BE49-F238E27FC236}">
                <a16:creationId xmlns:a16="http://schemas.microsoft.com/office/drawing/2014/main" id="{22B0F6AF-D62E-47B5-8B2A-67F9D0C712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9218313"/>
              </p:ext>
            </p:extLst>
          </p:nvPr>
        </p:nvGraphicFramePr>
        <p:xfrm>
          <a:off x="136358" y="1764395"/>
          <a:ext cx="11919283" cy="5526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9" name="Diyagram 8">
            <a:extLst>
              <a:ext uri="{FF2B5EF4-FFF2-40B4-BE49-F238E27FC236}">
                <a16:creationId xmlns:a16="http://schemas.microsoft.com/office/drawing/2014/main" id="{2D3068F4-F9C6-48A6-9AF1-5BF5F69C23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7196380"/>
              </p:ext>
            </p:extLst>
          </p:nvPr>
        </p:nvGraphicFramePr>
        <p:xfrm>
          <a:off x="272717" y="1128085"/>
          <a:ext cx="11919283" cy="1272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998482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E872FEE-A7FB-4D6B-AA17-35A25FA2F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890" y="-176463"/>
            <a:ext cx="9404723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TEMPEST Programı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4DA4C930-83B5-4C47-B4F1-CB0270D3F5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678394"/>
              </p:ext>
            </p:extLst>
          </p:nvPr>
        </p:nvGraphicFramePr>
        <p:xfrm>
          <a:off x="192505" y="1026696"/>
          <a:ext cx="11999495" cy="5831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Resim 5">
            <a:extLst>
              <a:ext uri="{FF2B5EF4-FFF2-40B4-BE49-F238E27FC236}">
                <a16:creationId xmlns:a16="http://schemas.microsoft.com/office/drawing/2014/main" id="{12B90497-EE00-4569-85A2-341D21380A9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47" y="-372979"/>
            <a:ext cx="4346148" cy="443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608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CE1A8CA-7986-4C45-886A-A2387275F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18" y="0"/>
            <a:ext cx="12079704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Programın Ortakları ve Türkiye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751EEE9D-F0CE-4ECD-897A-792F31A033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145822"/>
              </p:ext>
            </p:extLst>
          </p:nvPr>
        </p:nvGraphicFramePr>
        <p:xfrm>
          <a:off x="56148" y="1540042"/>
          <a:ext cx="12079704" cy="51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81733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Diyagram 13">
            <a:extLst>
              <a:ext uri="{FF2B5EF4-FFF2-40B4-BE49-F238E27FC236}">
                <a16:creationId xmlns:a16="http://schemas.microsoft.com/office/drawing/2014/main" id="{039D779B-6034-499C-9EFA-AC704D9E08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20433"/>
              </p:ext>
            </p:extLst>
          </p:nvPr>
        </p:nvGraphicFramePr>
        <p:xfrm>
          <a:off x="112295" y="737937"/>
          <a:ext cx="6994358" cy="6120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Resim 12">
            <a:extLst>
              <a:ext uri="{FF2B5EF4-FFF2-40B4-BE49-F238E27FC236}">
                <a16:creationId xmlns:a16="http://schemas.microsoft.com/office/drawing/2014/main" id="{1D71EADF-580E-4EED-B711-5729EE614C1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37662">
            <a:off x="5936221" y="1613193"/>
            <a:ext cx="8820025" cy="451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28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5884CF5-5233-4FE5-91E4-C551B6D12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0"/>
            <a:ext cx="9404723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Türkiye’nin MMU Projesi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5" name="İçerik Yer Tutucusu 4">
            <a:extLst>
              <a:ext uri="{FF2B5EF4-FFF2-40B4-BE49-F238E27FC236}">
                <a16:creationId xmlns:a16="http://schemas.microsoft.com/office/drawing/2014/main" id="{6F1ECBE6-310E-46C5-BDB6-E108EDF49C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6679677"/>
              </p:ext>
            </p:extLst>
          </p:nvPr>
        </p:nvGraphicFramePr>
        <p:xfrm>
          <a:off x="0" y="1122948"/>
          <a:ext cx="11839072" cy="57350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098" name="Picture 2" descr="ABD ve İsrail'in engelleme çabaları milli savaş uçağı TF-X ...">
            <a:extLst>
              <a:ext uri="{FF2B5EF4-FFF2-40B4-BE49-F238E27FC236}">
                <a16:creationId xmlns:a16="http://schemas.microsoft.com/office/drawing/2014/main" id="{C1D6C5EF-E374-43CA-8574-6ADEBFDB3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621" y="3545305"/>
            <a:ext cx="6240379" cy="331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5774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1D4E23C-DD9D-4855-A1A8-41305ACA5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564" y="389818"/>
            <a:ext cx="10305584" cy="843100"/>
          </a:xfrm>
        </p:spPr>
        <p:txBody>
          <a:bodyPr>
            <a:normAutofit fontScale="90000"/>
          </a:bodyPr>
          <a:lstStyle/>
          <a:p>
            <a:r>
              <a:rPr lang="tr-TR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MMU Projesi uçağın teknik özellikleri</a:t>
            </a:r>
            <a:endParaRPr lang="tr-TR" sz="3200" dirty="0"/>
          </a:p>
        </p:txBody>
      </p:sp>
      <p:pic>
        <p:nvPicPr>
          <p:cNvPr id="15" name="İçerik Yer Tutucusu 14">
            <a:extLst>
              <a:ext uri="{FF2B5EF4-FFF2-40B4-BE49-F238E27FC236}">
                <a16:creationId xmlns:a16="http://schemas.microsoft.com/office/drawing/2014/main" id="{9BDEC3C8-BD5B-4507-8F20-78FE3CA5B8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77006" y="4350470"/>
            <a:ext cx="4336329" cy="2120465"/>
          </a:xfrm>
          <a:prstGeom prst="rect">
            <a:avLst/>
          </a:prstGeom>
        </p:spPr>
      </p:pic>
      <p:sp>
        <p:nvSpPr>
          <p:cNvPr id="4" name="Dikdörtgen: Köşeleri Yuvarlatılmış 3">
            <a:extLst>
              <a:ext uri="{FF2B5EF4-FFF2-40B4-BE49-F238E27FC236}">
                <a16:creationId xmlns:a16="http://schemas.microsoft.com/office/drawing/2014/main" id="{4A971FD4-45FA-4649-A831-6F9CFCB03B1E}"/>
              </a:ext>
            </a:extLst>
          </p:cNvPr>
          <p:cNvSpPr/>
          <p:nvPr/>
        </p:nvSpPr>
        <p:spPr>
          <a:xfrm>
            <a:off x="3338660" y="1202090"/>
            <a:ext cx="5213023" cy="8431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2000" b="1" dirty="0">
                <a:solidFill>
                  <a:schemeClr val="bg1"/>
                </a:solidFill>
              </a:rPr>
              <a:t>Dizayn Özellikleri</a:t>
            </a:r>
          </a:p>
        </p:txBody>
      </p:sp>
      <p:sp>
        <p:nvSpPr>
          <p:cNvPr id="18" name="Dikdörtgen 17">
            <a:extLst>
              <a:ext uri="{FF2B5EF4-FFF2-40B4-BE49-F238E27FC236}">
                <a16:creationId xmlns:a16="http://schemas.microsoft.com/office/drawing/2014/main" id="{A0EA3F6A-F4FF-4D6F-B238-6DDE3C5F5E63}"/>
              </a:ext>
            </a:extLst>
          </p:cNvPr>
          <p:cNvSpPr/>
          <p:nvPr/>
        </p:nvSpPr>
        <p:spPr>
          <a:xfrm>
            <a:off x="1425805" y="3102534"/>
            <a:ext cx="1333891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/>
              <a:t>Düşük Görünürlük</a:t>
            </a:r>
          </a:p>
        </p:txBody>
      </p:sp>
      <p:sp>
        <p:nvSpPr>
          <p:cNvPr id="19" name="Dikdörtgen 18">
            <a:extLst>
              <a:ext uri="{FF2B5EF4-FFF2-40B4-BE49-F238E27FC236}">
                <a16:creationId xmlns:a16="http://schemas.microsoft.com/office/drawing/2014/main" id="{7803DDF8-1C20-4C69-B32D-0877C7AE27C5}"/>
              </a:ext>
            </a:extLst>
          </p:cNvPr>
          <p:cNvSpPr/>
          <p:nvPr/>
        </p:nvSpPr>
        <p:spPr>
          <a:xfrm>
            <a:off x="3579828" y="3087836"/>
            <a:ext cx="133389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/>
              <a:t>Dahili Silah Yuvası</a:t>
            </a:r>
            <a:endParaRPr lang="tr-TR" dirty="0"/>
          </a:p>
        </p:txBody>
      </p:sp>
      <p:sp>
        <p:nvSpPr>
          <p:cNvPr id="20" name="Dikdörtgen 19">
            <a:extLst>
              <a:ext uri="{FF2B5EF4-FFF2-40B4-BE49-F238E27FC236}">
                <a16:creationId xmlns:a16="http://schemas.microsoft.com/office/drawing/2014/main" id="{9D71FE5D-ED73-4DF9-9A21-1318E5BCC653}"/>
              </a:ext>
            </a:extLst>
          </p:cNvPr>
          <p:cNvSpPr/>
          <p:nvPr/>
        </p:nvSpPr>
        <p:spPr>
          <a:xfrm>
            <a:off x="5548461" y="3088951"/>
            <a:ext cx="133389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Artırılmış Durumsal</a:t>
            </a:r>
          </a:p>
        </p:txBody>
      </p:sp>
      <p:sp>
        <p:nvSpPr>
          <p:cNvPr id="21" name="Dikdörtgen 20">
            <a:extLst>
              <a:ext uri="{FF2B5EF4-FFF2-40B4-BE49-F238E27FC236}">
                <a16:creationId xmlns:a16="http://schemas.microsoft.com/office/drawing/2014/main" id="{55A9A82C-C1A3-4E95-8705-4014E0A258DE}"/>
              </a:ext>
            </a:extLst>
          </p:cNvPr>
          <p:cNvSpPr/>
          <p:nvPr/>
        </p:nvSpPr>
        <p:spPr>
          <a:xfrm>
            <a:off x="9825864" y="3102534"/>
            <a:ext cx="126948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/>
              <a:t>Yüksek Hız</a:t>
            </a:r>
            <a:endParaRPr lang="tr-TR" dirty="0"/>
          </a:p>
        </p:txBody>
      </p:sp>
      <p:sp>
        <p:nvSpPr>
          <p:cNvPr id="22" name="Dikdörtgen 21">
            <a:extLst>
              <a:ext uri="{FF2B5EF4-FFF2-40B4-BE49-F238E27FC236}">
                <a16:creationId xmlns:a16="http://schemas.microsoft.com/office/drawing/2014/main" id="{AD625AF7-B31F-450B-AB78-77225E23F8D1}"/>
              </a:ext>
            </a:extLst>
          </p:cNvPr>
          <p:cNvSpPr/>
          <p:nvPr/>
        </p:nvSpPr>
        <p:spPr>
          <a:xfrm>
            <a:off x="7678133" y="3102534"/>
            <a:ext cx="1201915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/>
              <a:t>Farkındalık</a:t>
            </a:r>
          </a:p>
        </p:txBody>
      </p:sp>
      <p:cxnSp>
        <p:nvCxnSpPr>
          <p:cNvPr id="28" name="Düz Bağlayıcı 27">
            <a:extLst>
              <a:ext uri="{FF2B5EF4-FFF2-40B4-BE49-F238E27FC236}">
                <a16:creationId xmlns:a16="http://schemas.microsoft.com/office/drawing/2014/main" id="{2FDDFA30-FC7A-4E14-9AD2-F7253EB574E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5945171" y="2045190"/>
            <a:ext cx="1" cy="562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Düz Bağlayıcı 30">
            <a:extLst>
              <a:ext uri="{FF2B5EF4-FFF2-40B4-BE49-F238E27FC236}">
                <a16:creationId xmlns:a16="http://schemas.microsoft.com/office/drawing/2014/main" id="{2797D7D2-9BF1-4017-AE61-30E50CCEA8C6}"/>
              </a:ext>
            </a:extLst>
          </p:cNvPr>
          <p:cNvCxnSpPr>
            <a:cxnSpLocks/>
          </p:cNvCxnSpPr>
          <p:nvPr/>
        </p:nvCxnSpPr>
        <p:spPr>
          <a:xfrm flipH="1">
            <a:off x="2092750" y="2507530"/>
            <a:ext cx="38524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Düz Bağlayıcı 33">
            <a:extLst>
              <a:ext uri="{FF2B5EF4-FFF2-40B4-BE49-F238E27FC236}">
                <a16:creationId xmlns:a16="http://schemas.microsoft.com/office/drawing/2014/main" id="{4B96D9A4-694C-4E86-8B3A-6D7E23143762}"/>
              </a:ext>
            </a:extLst>
          </p:cNvPr>
          <p:cNvCxnSpPr>
            <a:cxnSpLocks/>
          </p:cNvCxnSpPr>
          <p:nvPr/>
        </p:nvCxnSpPr>
        <p:spPr>
          <a:xfrm flipH="1">
            <a:off x="5945172" y="2507530"/>
            <a:ext cx="45154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Düz Bağlayıcı 37">
            <a:extLst>
              <a:ext uri="{FF2B5EF4-FFF2-40B4-BE49-F238E27FC236}">
                <a16:creationId xmlns:a16="http://schemas.microsoft.com/office/drawing/2014/main" id="{B21D5209-668C-4C00-BFF4-196657EC4340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10460606" y="2539623"/>
            <a:ext cx="0" cy="562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Düz Bağlayıcı 41">
            <a:extLst>
              <a:ext uri="{FF2B5EF4-FFF2-40B4-BE49-F238E27FC236}">
                <a16:creationId xmlns:a16="http://schemas.microsoft.com/office/drawing/2014/main" id="{C1E1C9C8-7FDB-45E9-AE57-FF30C9415794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8250023" y="2475438"/>
            <a:ext cx="29068" cy="627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Düz Bağlayıcı 45">
            <a:extLst>
              <a:ext uri="{FF2B5EF4-FFF2-40B4-BE49-F238E27FC236}">
                <a16:creationId xmlns:a16="http://schemas.microsoft.com/office/drawing/2014/main" id="{3C9F0556-8A3D-4AE9-8B08-9CA9952A2782}"/>
              </a:ext>
            </a:extLst>
          </p:cNvPr>
          <p:cNvCxnSpPr/>
          <p:nvPr/>
        </p:nvCxnSpPr>
        <p:spPr>
          <a:xfrm>
            <a:off x="5945171" y="2539623"/>
            <a:ext cx="0" cy="562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Düz Bağlayıcı 47">
            <a:extLst>
              <a:ext uri="{FF2B5EF4-FFF2-40B4-BE49-F238E27FC236}">
                <a16:creationId xmlns:a16="http://schemas.microsoft.com/office/drawing/2014/main" id="{92AE5F57-C532-41E1-A37A-0452525F4620}"/>
              </a:ext>
            </a:extLst>
          </p:cNvPr>
          <p:cNvCxnSpPr>
            <a:cxnSpLocks/>
          </p:cNvCxnSpPr>
          <p:nvPr/>
        </p:nvCxnSpPr>
        <p:spPr>
          <a:xfrm>
            <a:off x="4018960" y="2507530"/>
            <a:ext cx="0" cy="580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Düz Bağlayıcı 51">
            <a:extLst>
              <a:ext uri="{FF2B5EF4-FFF2-40B4-BE49-F238E27FC236}">
                <a16:creationId xmlns:a16="http://schemas.microsoft.com/office/drawing/2014/main" id="{A1884CAF-DE4C-4531-BD1A-C465B5E9338D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2092750" y="2539623"/>
            <a:ext cx="1" cy="562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4520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ikdörtgen: Köşeleri Yuvarlatılmış 19">
            <a:extLst>
              <a:ext uri="{FF2B5EF4-FFF2-40B4-BE49-F238E27FC236}">
                <a16:creationId xmlns:a16="http://schemas.microsoft.com/office/drawing/2014/main" id="{B8863643-BB15-4F42-9DFE-F9DF9FBCFF54}"/>
              </a:ext>
            </a:extLst>
          </p:cNvPr>
          <p:cNvSpPr/>
          <p:nvPr/>
        </p:nvSpPr>
        <p:spPr>
          <a:xfrm>
            <a:off x="3225538" y="702470"/>
            <a:ext cx="5213023" cy="8431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2000" b="1" i="0" dirty="0" err="1">
                <a:solidFill>
                  <a:schemeClr val="bg1"/>
                </a:solidFill>
                <a:effectLst/>
              </a:rPr>
              <a:t>Operasyonel</a:t>
            </a:r>
            <a:r>
              <a:rPr lang="tr-TR" sz="2000" b="1" i="0" dirty="0">
                <a:solidFill>
                  <a:schemeClr val="bg1"/>
                </a:solidFill>
                <a:effectLst/>
              </a:rPr>
              <a:t> Kabiliyetler</a:t>
            </a:r>
            <a:endParaRPr lang="tr-TR" sz="2000" b="1" dirty="0">
              <a:solidFill>
                <a:schemeClr val="bg1"/>
              </a:solidFill>
            </a:endParaRPr>
          </a:p>
        </p:txBody>
      </p:sp>
      <p:sp>
        <p:nvSpPr>
          <p:cNvPr id="21" name="Dikdörtgen 20">
            <a:extLst>
              <a:ext uri="{FF2B5EF4-FFF2-40B4-BE49-F238E27FC236}">
                <a16:creationId xmlns:a16="http://schemas.microsoft.com/office/drawing/2014/main" id="{2EAF437E-9922-4C08-858F-89D812BD6FAF}"/>
              </a:ext>
            </a:extLst>
          </p:cNvPr>
          <p:cNvSpPr/>
          <p:nvPr/>
        </p:nvSpPr>
        <p:spPr>
          <a:xfrm>
            <a:off x="1342536" y="2588216"/>
            <a:ext cx="1489428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/>
              <a:t>Çoklu Rol &amp; Değişken Rol</a:t>
            </a:r>
          </a:p>
        </p:txBody>
      </p:sp>
      <p:sp>
        <p:nvSpPr>
          <p:cNvPr id="22" name="Dikdörtgen 21">
            <a:extLst>
              <a:ext uri="{FF2B5EF4-FFF2-40B4-BE49-F238E27FC236}">
                <a16:creationId xmlns:a16="http://schemas.microsoft.com/office/drawing/2014/main" id="{F6E85D14-9760-4FF9-AB96-59F02E45E292}"/>
              </a:ext>
            </a:extLst>
          </p:cNvPr>
          <p:cNvSpPr/>
          <p:nvPr/>
        </p:nvSpPr>
        <p:spPr>
          <a:xfrm>
            <a:off x="3466706" y="2588216"/>
            <a:ext cx="133389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/>
              <a:t>Görünen Menzil Ötesi</a:t>
            </a:r>
          </a:p>
        </p:txBody>
      </p:sp>
      <p:sp>
        <p:nvSpPr>
          <p:cNvPr id="23" name="Dikdörtgen 22">
            <a:extLst>
              <a:ext uri="{FF2B5EF4-FFF2-40B4-BE49-F238E27FC236}">
                <a16:creationId xmlns:a16="http://schemas.microsoft.com/office/drawing/2014/main" id="{7D5170CD-83C4-4DB2-B026-A46916C18235}"/>
              </a:ext>
            </a:extLst>
          </p:cNvPr>
          <p:cNvSpPr/>
          <p:nvPr/>
        </p:nvSpPr>
        <p:spPr>
          <a:xfrm>
            <a:off x="5110113" y="2570820"/>
            <a:ext cx="1528715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n-NO" dirty="0"/>
              <a:t>Her görev için tek uçak</a:t>
            </a:r>
            <a:endParaRPr lang="tr-TR" dirty="0"/>
          </a:p>
        </p:txBody>
      </p:sp>
      <p:sp>
        <p:nvSpPr>
          <p:cNvPr id="24" name="Dikdörtgen 23">
            <a:extLst>
              <a:ext uri="{FF2B5EF4-FFF2-40B4-BE49-F238E27FC236}">
                <a16:creationId xmlns:a16="http://schemas.microsoft.com/office/drawing/2014/main" id="{00634A50-C553-4DC7-9222-5E994AD289D8}"/>
              </a:ext>
            </a:extLst>
          </p:cNvPr>
          <p:cNvSpPr/>
          <p:nvPr/>
        </p:nvSpPr>
        <p:spPr>
          <a:xfrm>
            <a:off x="9712742" y="2602914"/>
            <a:ext cx="126948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/>
              <a:t>Hava Hakimiyeti Hız</a:t>
            </a:r>
          </a:p>
        </p:txBody>
      </p:sp>
      <p:sp>
        <p:nvSpPr>
          <p:cNvPr id="25" name="Dikdörtgen 24">
            <a:extLst>
              <a:ext uri="{FF2B5EF4-FFF2-40B4-BE49-F238E27FC236}">
                <a16:creationId xmlns:a16="http://schemas.microsoft.com/office/drawing/2014/main" id="{C1577D14-07C8-421F-8F77-3C1202991018}"/>
              </a:ext>
            </a:extLst>
          </p:cNvPr>
          <p:cNvSpPr/>
          <p:nvPr/>
        </p:nvSpPr>
        <p:spPr>
          <a:xfrm>
            <a:off x="7565011" y="2602914"/>
            <a:ext cx="1201915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 err="1"/>
              <a:t>Filot</a:t>
            </a:r>
            <a:r>
              <a:rPr lang="tr-TR" dirty="0"/>
              <a:t> Etkinliği</a:t>
            </a:r>
          </a:p>
        </p:txBody>
      </p:sp>
      <p:cxnSp>
        <p:nvCxnSpPr>
          <p:cNvPr id="26" name="Düz Bağlayıcı 25">
            <a:extLst>
              <a:ext uri="{FF2B5EF4-FFF2-40B4-BE49-F238E27FC236}">
                <a16:creationId xmlns:a16="http://schemas.microsoft.com/office/drawing/2014/main" id="{1CE069AC-F229-4DE8-A9BB-4365D307D4C2}"/>
              </a:ext>
            </a:extLst>
          </p:cNvPr>
          <p:cNvCxnSpPr>
            <a:cxnSpLocks/>
            <a:stCxn id="20" idx="2"/>
          </p:cNvCxnSpPr>
          <p:nvPr/>
        </p:nvCxnSpPr>
        <p:spPr>
          <a:xfrm flipH="1">
            <a:off x="5832049" y="1545570"/>
            <a:ext cx="1" cy="562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Düz Bağlayıcı 26">
            <a:extLst>
              <a:ext uri="{FF2B5EF4-FFF2-40B4-BE49-F238E27FC236}">
                <a16:creationId xmlns:a16="http://schemas.microsoft.com/office/drawing/2014/main" id="{328B3CCA-8450-4A39-A9D9-AF6F211A9F70}"/>
              </a:ext>
            </a:extLst>
          </p:cNvPr>
          <p:cNvCxnSpPr>
            <a:cxnSpLocks/>
          </p:cNvCxnSpPr>
          <p:nvPr/>
        </p:nvCxnSpPr>
        <p:spPr>
          <a:xfrm flipH="1">
            <a:off x="1979628" y="2007910"/>
            <a:ext cx="38524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Düz Bağlayıcı 27">
            <a:extLst>
              <a:ext uri="{FF2B5EF4-FFF2-40B4-BE49-F238E27FC236}">
                <a16:creationId xmlns:a16="http://schemas.microsoft.com/office/drawing/2014/main" id="{18795D02-5649-4CA0-A937-EA2170828E43}"/>
              </a:ext>
            </a:extLst>
          </p:cNvPr>
          <p:cNvCxnSpPr>
            <a:cxnSpLocks/>
          </p:cNvCxnSpPr>
          <p:nvPr/>
        </p:nvCxnSpPr>
        <p:spPr>
          <a:xfrm flipH="1">
            <a:off x="5832050" y="2007910"/>
            <a:ext cx="45154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Düz Bağlayıcı 28">
            <a:extLst>
              <a:ext uri="{FF2B5EF4-FFF2-40B4-BE49-F238E27FC236}">
                <a16:creationId xmlns:a16="http://schemas.microsoft.com/office/drawing/2014/main" id="{37ABA120-ABE4-4AB4-96F2-89430EAB812C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10347484" y="2040003"/>
            <a:ext cx="0" cy="562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Düz Bağlayıcı 29">
            <a:extLst>
              <a:ext uri="{FF2B5EF4-FFF2-40B4-BE49-F238E27FC236}">
                <a16:creationId xmlns:a16="http://schemas.microsoft.com/office/drawing/2014/main" id="{CF5F584E-2595-4A17-A338-A2B647174223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8136901" y="1975818"/>
            <a:ext cx="29068" cy="627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Düz Bağlayıcı 30">
            <a:extLst>
              <a:ext uri="{FF2B5EF4-FFF2-40B4-BE49-F238E27FC236}">
                <a16:creationId xmlns:a16="http://schemas.microsoft.com/office/drawing/2014/main" id="{873F018F-904D-434D-A316-C943EC5574C4}"/>
              </a:ext>
            </a:extLst>
          </p:cNvPr>
          <p:cNvCxnSpPr/>
          <p:nvPr/>
        </p:nvCxnSpPr>
        <p:spPr>
          <a:xfrm>
            <a:off x="5832049" y="2040003"/>
            <a:ext cx="0" cy="562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Düz Bağlayıcı 31">
            <a:extLst>
              <a:ext uri="{FF2B5EF4-FFF2-40B4-BE49-F238E27FC236}">
                <a16:creationId xmlns:a16="http://schemas.microsoft.com/office/drawing/2014/main" id="{C77BB22C-A8A7-4ECB-AA26-1E60F1E1A06A}"/>
              </a:ext>
            </a:extLst>
          </p:cNvPr>
          <p:cNvCxnSpPr>
            <a:cxnSpLocks/>
          </p:cNvCxnSpPr>
          <p:nvPr/>
        </p:nvCxnSpPr>
        <p:spPr>
          <a:xfrm>
            <a:off x="3905838" y="2007910"/>
            <a:ext cx="0" cy="580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Düz Bağlayıcı 32">
            <a:extLst>
              <a:ext uri="{FF2B5EF4-FFF2-40B4-BE49-F238E27FC236}">
                <a16:creationId xmlns:a16="http://schemas.microsoft.com/office/drawing/2014/main" id="{6EFFA065-D591-4506-8C01-7B9E70C52415}"/>
              </a:ext>
            </a:extLst>
          </p:cNvPr>
          <p:cNvCxnSpPr>
            <a:cxnSpLocks/>
          </p:cNvCxnSpPr>
          <p:nvPr/>
        </p:nvCxnSpPr>
        <p:spPr>
          <a:xfrm flipH="1">
            <a:off x="1979628" y="2025305"/>
            <a:ext cx="29853" cy="577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İçerik Yer Tutucusu 37">
            <a:extLst>
              <a:ext uri="{FF2B5EF4-FFF2-40B4-BE49-F238E27FC236}">
                <a16:creationId xmlns:a16="http://schemas.microsoft.com/office/drawing/2014/main" id="{3FFCFC32-6431-49FD-87BD-E4D30D10A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14904" y="3947560"/>
            <a:ext cx="3937284" cy="2368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058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85AD7BA-3967-4BC1-B594-6757A7FAE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6BF9D1E9-DDC1-4CE0-BAEB-CB08A8575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564" y="389818"/>
            <a:ext cx="9696516" cy="843100"/>
          </a:xfrm>
        </p:spPr>
        <p:txBody>
          <a:bodyPr>
            <a:normAutofit/>
          </a:bodyPr>
          <a:lstStyle/>
          <a:p>
            <a:pPr algn="ctr"/>
            <a:r>
              <a:rPr lang="tr-TR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3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Havelsan</a:t>
            </a:r>
            <a:r>
              <a:rPr lang="tr-TR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’ da MMU Projesi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26250438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3">
            <a:extLst>
              <a:ext uri="{FF2B5EF4-FFF2-40B4-BE49-F238E27FC236}">
                <a16:creationId xmlns:a16="http://schemas.microsoft.com/office/drawing/2014/main" id="{AA7D9AEB-DF47-4A12-B819-771F7578F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024553" y="-219808"/>
            <a:ext cx="12599376" cy="1453889"/>
          </a:xfrm>
        </p:spPr>
        <p:txBody>
          <a:bodyPr/>
          <a:lstStyle/>
          <a:p>
            <a:pPr algn="ctr"/>
            <a:r>
              <a:rPr lang="tr-TR" sz="5400" b="1" dirty="0"/>
              <a:t>TEŞEKKÜRLER…</a:t>
            </a:r>
          </a:p>
        </p:txBody>
      </p:sp>
      <p:pic>
        <p:nvPicPr>
          <p:cNvPr id="2" name="Resim 1">
            <a:extLst>
              <a:ext uri="{FF2B5EF4-FFF2-40B4-BE49-F238E27FC236}">
                <a16:creationId xmlns:a16="http://schemas.microsoft.com/office/drawing/2014/main" id="{4DCCC6AB-EDA5-4920-B032-BE5CB7338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914365"/>
            <a:ext cx="8083609" cy="464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3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DD0C7EB-5680-4992-A06D-C4229E122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694" y="0"/>
            <a:ext cx="11774905" cy="1400530"/>
          </a:xfrm>
        </p:spPr>
        <p:txBody>
          <a:bodyPr/>
          <a:lstStyle/>
          <a:p>
            <a:pPr algn="ctr"/>
            <a:r>
              <a:rPr lang="tr-TR" sz="4000" b="1" dirty="0">
                <a:latin typeface="Times New Roman" panose="02020603050405020304" pitchFamily="18" charset="0"/>
                <a:ea typeface="Calibri" panose="020F0502020204030204" pitchFamily="34" charset="0"/>
              </a:rPr>
              <a:t>JET UÇAKLARININ GEÇMİŞİ</a:t>
            </a:r>
            <a:endParaRPr lang="tr-TR" sz="4000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CB5E3E9C-24CE-47B9-B318-274B348379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0253672"/>
              </p:ext>
            </p:extLst>
          </p:nvPr>
        </p:nvGraphicFramePr>
        <p:xfrm>
          <a:off x="112294" y="1202686"/>
          <a:ext cx="12079706" cy="56553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97354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DD335E9-783F-42B8-89CA-AB51D7A07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-90664"/>
            <a:ext cx="10967260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Birinci Nesil Jet Savaş Uçakları</a:t>
            </a:r>
            <a:r>
              <a:rPr lang="tr-TR" sz="40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b="1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5EED80BB-B344-40C9-B9E4-F6B3858224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0949504"/>
              </p:ext>
            </p:extLst>
          </p:nvPr>
        </p:nvGraphicFramePr>
        <p:xfrm>
          <a:off x="-2282023" y="1288237"/>
          <a:ext cx="12192000" cy="5548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311C5292-7E9D-4443-BC6B-5A2B13D3FFA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91368">
            <a:off x="6486470" y="1206277"/>
            <a:ext cx="5595731" cy="612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436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C123D22-D408-4053-B9EC-7FE53C425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0"/>
            <a:ext cx="10848388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İkinci Nesil Jet Savaş Uçakları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7" name="İçerik Yer Tutucusu 6">
            <a:extLst>
              <a:ext uri="{FF2B5EF4-FFF2-40B4-BE49-F238E27FC236}">
                <a16:creationId xmlns:a16="http://schemas.microsoft.com/office/drawing/2014/main" id="{29E2DB03-8682-434E-977E-DF68A22F45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2728218"/>
              </p:ext>
            </p:extLst>
          </p:nvPr>
        </p:nvGraphicFramePr>
        <p:xfrm>
          <a:off x="3127620" y="1868433"/>
          <a:ext cx="12067257" cy="49895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3DDD675F-B1F9-4687-98CF-9528885F314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9028" y="4206103"/>
            <a:ext cx="5954851" cy="2029326"/>
          </a:xfrm>
          <a:prstGeom prst="rect">
            <a:avLst/>
          </a:prstGeom>
        </p:spPr>
      </p:pic>
      <p:graphicFrame>
        <p:nvGraphicFramePr>
          <p:cNvPr id="9" name="Diyagram 8">
            <a:extLst>
              <a:ext uri="{FF2B5EF4-FFF2-40B4-BE49-F238E27FC236}">
                <a16:creationId xmlns:a16="http://schemas.microsoft.com/office/drawing/2014/main" id="{872E72E6-1E4E-4094-95D8-74B65135FE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4523632"/>
              </p:ext>
            </p:extLst>
          </p:nvPr>
        </p:nvGraphicFramePr>
        <p:xfrm>
          <a:off x="1887343" y="1886401"/>
          <a:ext cx="2966759" cy="2029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132801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FB3FDB2-EE7C-465D-BC08-BDECB0C97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300" y="0"/>
            <a:ext cx="10879399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Üçüncü Nesil Jet Savaş Uçakları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A9AEED1E-548B-4702-B023-8CE5D49206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0002042"/>
              </p:ext>
            </p:extLst>
          </p:nvPr>
        </p:nvGraphicFramePr>
        <p:xfrm>
          <a:off x="118519" y="868525"/>
          <a:ext cx="11954962" cy="40326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73F945A4-0050-47AE-B0E5-CAFCB890DD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2745">
            <a:off x="-354102" y="3168550"/>
            <a:ext cx="7474184" cy="5715000"/>
          </a:xfrm>
          <a:prstGeom prst="rect">
            <a:avLst/>
          </a:prstGeom>
        </p:spPr>
      </p:pic>
      <p:graphicFrame>
        <p:nvGraphicFramePr>
          <p:cNvPr id="7" name="Diyagram 6">
            <a:extLst>
              <a:ext uri="{FF2B5EF4-FFF2-40B4-BE49-F238E27FC236}">
                <a16:creationId xmlns:a16="http://schemas.microsoft.com/office/drawing/2014/main" id="{8391660A-0EDC-4159-9BF7-303DE42884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7032727"/>
              </p:ext>
            </p:extLst>
          </p:nvPr>
        </p:nvGraphicFramePr>
        <p:xfrm>
          <a:off x="6609347" y="5120639"/>
          <a:ext cx="5464134" cy="1476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2062053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AD16506-61F2-483D-B156-D27673D91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496" y="-232175"/>
            <a:ext cx="11504504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Dördüncü Nesil Jet Savaş Uçakları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7" name="İçerik Yer Tutucusu 6">
            <a:extLst>
              <a:ext uri="{FF2B5EF4-FFF2-40B4-BE49-F238E27FC236}">
                <a16:creationId xmlns:a16="http://schemas.microsoft.com/office/drawing/2014/main" id="{7D4A806C-EE1D-4C2C-8955-613C0114AA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8835159"/>
              </p:ext>
            </p:extLst>
          </p:nvPr>
        </p:nvGraphicFramePr>
        <p:xfrm>
          <a:off x="-240631" y="936180"/>
          <a:ext cx="12175958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DBC82E05-8455-41C0-9A08-79348EE1E3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0394" flipH="1">
            <a:off x="4972893" y="3415392"/>
            <a:ext cx="6994358" cy="4371474"/>
          </a:xfrm>
          <a:prstGeom prst="rect">
            <a:avLst/>
          </a:prstGeom>
        </p:spPr>
      </p:pic>
      <p:graphicFrame>
        <p:nvGraphicFramePr>
          <p:cNvPr id="8" name="Diyagram 7">
            <a:extLst>
              <a:ext uri="{FF2B5EF4-FFF2-40B4-BE49-F238E27FC236}">
                <a16:creationId xmlns:a16="http://schemas.microsoft.com/office/drawing/2014/main" id="{2B1A44C9-BA78-4485-B9C7-AE8ACF84F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88305225"/>
              </p:ext>
            </p:extLst>
          </p:nvPr>
        </p:nvGraphicFramePr>
        <p:xfrm>
          <a:off x="256673" y="5101389"/>
          <a:ext cx="5566611" cy="1631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3354442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6DCAD66-CB0C-43DA-A3BE-39E9EBA60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0"/>
            <a:ext cx="9404723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4.5 Nesil Jet Savaş Uçakları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511B6990-B703-4F4E-A71C-9683075616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0718996"/>
              </p:ext>
            </p:extLst>
          </p:nvPr>
        </p:nvGraphicFramePr>
        <p:xfrm>
          <a:off x="1183523" y="1086654"/>
          <a:ext cx="11938919" cy="5526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EBCA2098-E1F4-4ABE-9BDE-7BEEA16E4B9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10688">
            <a:off x="-683241" y="1866024"/>
            <a:ext cx="6675311" cy="372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522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FAE0A31-FAD4-4E13-A0BB-48C6E0E76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246" y="0"/>
            <a:ext cx="11535507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Beşinci Nesil Jet Savaş Uçakları </a:t>
            </a:r>
            <a: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3A3657BA-CA67-44FC-8244-B15F3E0ED9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700642"/>
              </p:ext>
            </p:extLst>
          </p:nvPr>
        </p:nvGraphicFramePr>
        <p:xfrm>
          <a:off x="4158556" y="1058780"/>
          <a:ext cx="7988968" cy="59596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25DD961B-9984-4342-A3DD-BDDD8A0588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5638">
            <a:off x="-1752416" y="1663943"/>
            <a:ext cx="7554453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69808"/>
      </p:ext>
    </p:extLst>
  </p:cSld>
  <p:clrMapOvr>
    <a:masterClrMapping/>
  </p:clrMapOvr>
</p:sld>
</file>

<file path=ppt/theme/theme1.xml><?xml version="1.0" encoding="utf-8"?>
<a:theme xmlns:a="http://schemas.openxmlformats.org/drawingml/2006/main" name="Rozet">
  <a:themeElements>
    <a:clrScheme name="Rozet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Rozet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ozet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isl xmlns:xsi="http://www.w3.org/2001/XMLSchema-instance" xmlns:xsd="http://www.w3.org/2001/XMLSchema" xmlns="http://www.boldonjames.com/2008/01/sie/internal/label" sislVersion="0" policy="753fb180-a0f1-47ee-bb6b-5956a4b631ac" origin="userSelected">
  <element uid="id_classification_nonbusiness" value=""/>
  <element uid="28101b78-9dca-49f0-9bb7-5ad98141e387" value=""/>
</sisl>
</file>

<file path=customXml/itemProps1.xml><?xml version="1.0" encoding="utf-8"?>
<ds:datastoreItem xmlns:ds="http://schemas.openxmlformats.org/officeDocument/2006/customXml" ds:itemID="{4D7F8C9F-9BE9-46C1-8441-1F46076838AE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TM10001106[[fn=Rozet]]</Template>
  <TotalTime>618</TotalTime>
  <Words>1116</Words>
  <Application>Microsoft Office PowerPoint</Application>
  <PresentationFormat>Widescreen</PresentationFormat>
  <Paragraphs>143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Gill Sans MT</vt:lpstr>
      <vt:lpstr>Impact</vt:lpstr>
      <vt:lpstr>Times New Roman</vt:lpstr>
      <vt:lpstr>Rozet</vt:lpstr>
      <vt:lpstr>sAvaş uçakları</vt:lpstr>
      <vt:lpstr>PowerPoint Presentation</vt:lpstr>
      <vt:lpstr>JET UÇAKLARININ GEÇMİŞİ</vt:lpstr>
      <vt:lpstr>Birinci Nesil Jet Savaş Uçakları </vt:lpstr>
      <vt:lpstr>İkinci Nesil Jet Savaş Uçakları </vt:lpstr>
      <vt:lpstr>Üçüncü Nesil Jet Savaş Uçakları </vt:lpstr>
      <vt:lpstr>Dördüncü Nesil Jet Savaş Uçakları </vt:lpstr>
      <vt:lpstr>4.5 Nesil Jet Savaş Uçakları </vt:lpstr>
      <vt:lpstr>Beşinci Nesil Jet Savaş Uçakları  </vt:lpstr>
      <vt:lpstr>YENİ NESİL JET SAVAŞ UÇAKLARI </vt:lpstr>
      <vt:lpstr>ABD’de Yürütülen Programlar </vt:lpstr>
      <vt:lpstr>Rusya Federasyonu’nun Programları </vt:lpstr>
      <vt:lpstr>Çin Halk Cumhuriyeti’nin Programları </vt:lpstr>
      <vt:lpstr>Güney Kore- Endonezya KF-X/IF-X </vt:lpstr>
      <vt:lpstr>Japonya’nın F-3 Projesi </vt:lpstr>
      <vt:lpstr>Future Combat Air System- FCAS </vt:lpstr>
      <vt:lpstr>TEMPEST PROGRAMI </vt:lpstr>
      <vt:lpstr>TEMPEST Programı </vt:lpstr>
      <vt:lpstr>Programın Ortakları ve Türkiye </vt:lpstr>
      <vt:lpstr>Türkiye’nin MMU Projesi </vt:lpstr>
      <vt:lpstr> MMU Projesi uçağın teknik özellikleri</vt:lpstr>
      <vt:lpstr>PowerPoint Presentation</vt:lpstr>
      <vt:lpstr> Havelsan’ da MMU Projesi</vt:lpstr>
      <vt:lpstr>TEŞEKKÜRLER…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ALTINCI NESİL  SAVAŞ UÇAĞI PROGRAMI TEMPEST</dc:title>
  <dc:creator>ahmet alemdar</dc:creator>
  <cp:lastModifiedBy>OSMAN MERT CAN KAYNAK</cp:lastModifiedBy>
  <cp:revision>52</cp:revision>
  <dcterms:created xsi:type="dcterms:W3CDTF">2020-06-06T02:34:35Z</dcterms:created>
  <dcterms:modified xsi:type="dcterms:W3CDTF">2021-09-08T12:34:11Z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d47a17f1-9f29-435c-b522-243afc605242</vt:lpwstr>
  </property>
  <property fmtid="{D5CDD505-2E9C-101B-9397-08002B2CF9AE}" pid="3" name="bjSaver">
    <vt:lpwstr>4jM6hCOclwIEDFn/PisyvbnRUwzyJ72J</vt:lpwstr>
  </property>
  <property fmtid="{D5CDD505-2E9C-101B-9397-08002B2CF9AE}" pid="4" name="bjDocumentLabelXML">
    <vt:lpwstr>&lt;?xml version="1.0" encoding="us-ascii"?&gt;&lt;sisl xmlns:xsi="http://www.w3.org/2001/XMLSchema-instance" xmlns:xsd="http://www.w3.org/2001/XMLSchema" sislVersion="0" policy="753fb180-a0f1-47ee-bb6b-5956a4b631ac" origin="userSelected" xmlns="http://www.boldonj</vt:lpwstr>
  </property>
  <property fmtid="{D5CDD505-2E9C-101B-9397-08002B2CF9AE}" pid="5" name="bjDocumentLabelXML-0">
    <vt:lpwstr>ames.com/2008/01/sie/internal/label"&gt;&lt;element uid="id_classification_nonbusiness" value="" /&gt;&lt;element uid="28101b78-9dca-49f0-9bb7-5ad98141e387" value="" /&gt;&lt;/sisl&gt;</vt:lpwstr>
  </property>
  <property fmtid="{D5CDD505-2E9C-101B-9397-08002B2CF9AE}" pid="6" name="bjDocumentSecurityLabel">
    <vt:lpwstr>TASNİF DIŞI</vt:lpwstr>
  </property>
</Properties>
</file>

<file path=docProps/thumbnail.jpeg>
</file>